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46"/>
  </p:notesMasterIdLst>
  <p:handoutMasterIdLst>
    <p:handoutMasterId r:id="rId47"/>
  </p:handoutMasterIdLst>
  <p:sldIdLst>
    <p:sldId id="256" r:id="rId2"/>
    <p:sldId id="454" r:id="rId3"/>
    <p:sldId id="455" r:id="rId4"/>
    <p:sldId id="456" r:id="rId5"/>
    <p:sldId id="457" r:id="rId6"/>
    <p:sldId id="458" r:id="rId7"/>
    <p:sldId id="459" r:id="rId8"/>
    <p:sldId id="460" r:id="rId9"/>
    <p:sldId id="461" r:id="rId10"/>
    <p:sldId id="462" r:id="rId11"/>
    <p:sldId id="463" r:id="rId12"/>
    <p:sldId id="464" r:id="rId13"/>
    <p:sldId id="467" r:id="rId14"/>
    <p:sldId id="465" r:id="rId15"/>
    <p:sldId id="466" r:id="rId16"/>
    <p:sldId id="468" r:id="rId17"/>
    <p:sldId id="469" r:id="rId18"/>
    <p:sldId id="470" r:id="rId19"/>
    <p:sldId id="471" r:id="rId20"/>
    <p:sldId id="472" r:id="rId21"/>
    <p:sldId id="474" r:id="rId22"/>
    <p:sldId id="473" r:id="rId23"/>
    <p:sldId id="475" r:id="rId24"/>
    <p:sldId id="476" r:id="rId25"/>
    <p:sldId id="477" r:id="rId26"/>
    <p:sldId id="478" r:id="rId27"/>
    <p:sldId id="479" r:id="rId28"/>
    <p:sldId id="480" r:id="rId29"/>
    <p:sldId id="481" r:id="rId30"/>
    <p:sldId id="482" r:id="rId31"/>
    <p:sldId id="483" r:id="rId32"/>
    <p:sldId id="496" r:id="rId33"/>
    <p:sldId id="484" r:id="rId34"/>
    <p:sldId id="485" r:id="rId35"/>
    <p:sldId id="486" r:id="rId36"/>
    <p:sldId id="487" r:id="rId37"/>
    <p:sldId id="488" r:id="rId38"/>
    <p:sldId id="489" r:id="rId39"/>
    <p:sldId id="490" r:id="rId40"/>
    <p:sldId id="491" r:id="rId41"/>
    <p:sldId id="492" r:id="rId42"/>
    <p:sldId id="493" r:id="rId43"/>
    <p:sldId id="494" r:id="rId44"/>
    <p:sldId id="495" r:id="rId45"/>
  </p:sldIdLst>
  <p:sldSz cx="9144000" cy="6858000" type="screen4x3"/>
  <p:notesSz cx="6794500" cy="9918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4">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C6E7"/>
    <a:srgbClr val="81D340"/>
    <a:srgbClr val="B5E2C0"/>
    <a:srgbClr val="FB77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0291C0-D480-4D4D-A3BB-869C563F11B2}" v="1" dt="2020-04-17T01:29:42.7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18" autoAdjust="0"/>
    <p:restoredTop sz="94709" autoAdjust="0"/>
  </p:normalViewPr>
  <p:slideViewPr>
    <p:cSldViewPr>
      <p:cViewPr varScale="1">
        <p:scale>
          <a:sx n="119" d="100"/>
          <a:sy n="119" d="100"/>
        </p:scale>
        <p:origin x="200" y="28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100" d="100"/>
          <a:sy n="100" d="100"/>
        </p:scale>
        <p:origin x="-888" y="642"/>
      </p:cViewPr>
      <p:guideLst>
        <p:guide orient="horz" pos="3124"/>
        <p:guide pos="214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 Suo" userId="41c30799-3a2b-4880-86a3-8488be07954a" providerId="ADAL" clId="{7949C255-1350-514E-9933-03E4200535B0}"/>
    <pc:docChg chg="undo custSel addSld delSld modSld sldOrd">
      <pc:chgData name="Kun Suo" userId="41c30799-3a2b-4880-86a3-8488be07954a" providerId="ADAL" clId="{7949C255-1350-514E-9933-03E4200535B0}" dt="2019-12-20T21:33:34.984" v="3736" actId="2696"/>
      <pc:docMkLst>
        <pc:docMk/>
      </pc:docMkLst>
      <pc:sldChg chg="modSp">
        <pc:chgData name="Kun Suo" userId="41c30799-3a2b-4880-86a3-8488be07954a" providerId="ADAL" clId="{7949C255-1350-514E-9933-03E4200535B0}" dt="2019-12-13T21:15:31.751" v="18" actId="20577"/>
        <pc:sldMkLst>
          <pc:docMk/>
          <pc:sldMk cId="0" sldId="256"/>
        </pc:sldMkLst>
        <pc:spChg chg="mod">
          <ac:chgData name="Kun Suo" userId="41c30799-3a2b-4880-86a3-8488be07954a" providerId="ADAL" clId="{7949C255-1350-514E-9933-03E4200535B0}" dt="2019-12-13T21:15:31.751" v="18" actId="20577"/>
          <ac:spMkLst>
            <pc:docMk/>
            <pc:sldMk cId="0" sldId="256"/>
            <ac:spMk id="2" creationId="{00000000-0000-0000-0000-000000000000}"/>
          </ac:spMkLst>
        </pc:spChg>
      </pc:sldChg>
      <pc:sldChg chg="modSp">
        <pc:chgData name="Kun Suo" userId="41c30799-3a2b-4880-86a3-8488be07954a" providerId="ADAL" clId="{7949C255-1350-514E-9933-03E4200535B0}" dt="2019-12-13T22:20:48.001" v="64" actId="20577"/>
        <pc:sldMkLst>
          <pc:docMk/>
          <pc:sldMk cId="2124369641" sldId="455"/>
        </pc:sldMkLst>
        <pc:spChg chg="mod">
          <ac:chgData name="Kun Suo" userId="41c30799-3a2b-4880-86a3-8488be07954a" providerId="ADAL" clId="{7949C255-1350-514E-9933-03E4200535B0}" dt="2019-12-13T22:20:48.001" v="64" actId="20577"/>
          <ac:spMkLst>
            <pc:docMk/>
            <pc:sldMk cId="2124369641" sldId="455"/>
            <ac:spMk id="6" creationId="{84ACBAF7-8B38-FB46-A0A9-659634E70926}"/>
          </ac:spMkLst>
        </pc:spChg>
      </pc:sldChg>
      <pc:sldChg chg="addSp modSp add">
        <pc:chgData name="Kun Suo" userId="41c30799-3a2b-4880-86a3-8488be07954a" providerId="ADAL" clId="{7949C255-1350-514E-9933-03E4200535B0}" dt="2019-12-14T22:37:07.902" v="482" actId="1076"/>
        <pc:sldMkLst>
          <pc:docMk/>
          <pc:sldMk cId="2984617095" sldId="456"/>
        </pc:sldMkLst>
        <pc:spChg chg="mod">
          <ac:chgData name="Kun Suo" userId="41c30799-3a2b-4880-86a3-8488be07954a" providerId="ADAL" clId="{7949C255-1350-514E-9933-03E4200535B0}" dt="2019-12-13T22:26:57.784" v="84" actId="20577"/>
          <ac:spMkLst>
            <pc:docMk/>
            <pc:sldMk cId="2984617095" sldId="456"/>
            <ac:spMk id="2" creationId="{293D80D4-5ECB-AB4F-8FE5-3FF08F6B6D6D}"/>
          </ac:spMkLst>
        </pc:spChg>
        <pc:spChg chg="mod">
          <ac:chgData name="Kun Suo" userId="41c30799-3a2b-4880-86a3-8488be07954a" providerId="ADAL" clId="{7949C255-1350-514E-9933-03E4200535B0}" dt="2019-12-13T23:00:42.926" v="245" actId="27636"/>
          <ac:spMkLst>
            <pc:docMk/>
            <pc:sldMk cId="2984617095" sldId="456"/>
            <ac:spMk id="5" creationId="{362F92BA-EB77-774B-8346-BAF727D6A0D2}"/>
          </ac:spMkLst>
        </pc:spChg>
        <pc:spChg chg="add mod">
          <ac:chgData name="Kun Suo" userId="41c30799-3a2b-4880-86a3-8488be07954a" providerId="ADAL" clId="{7949C255-1350-514E-9933-03E4200535B0}" dt="2019-12-13T23:01:02.272" v="258" actId="20577"/>
          <ac:spMkLst>
            <pc:docMk/>
            <pc:sldMk cId="2984617095" sldId="456"/>
            <ac:spMk id="6" creationId="{D6243410-9C12-A648-BB34-5A1924C8A621}"/>
          </ac:spMkLst>
        </pc:spChg>
        <pc:spChg chg="add mod">
          <ac:chgData name="Kun Suo" userId="41c30799-3a2b-4880-86a3-8488be07954a" providerId="ADAL" clId="{7949C255-1350-514E-9933-03E4200535B0}" dt="2019-12-13T23:01:13.024" v="266" actId="13822"/>
          <ac:spMkLst>
            <pc:docMk/>
            <pc:sldMk cId="2984617095" sldId="456"/>
            <ac:spMk id="7" creationId="{C1F95A8F-7769-7546-9D56-5AAB81FB5851}"/>
          </ac:spMkLst>
        </pc:spChg>
        <pc:spChg chg="add mod">
          <ac:chgData name="Kun Suo" userId="41c30799-3a2b-4880-86a3-8488be07954a" providerId="ADAL" clId="{7949C255-1350-514E-9933-03E4200535B0}" dt="2019-12-13T23:01:25.492" v="277" actId="1076"/>
          <ac:spMkLst>
            <pc:docMk/>
            <pc:sldMk cId="2984617095" sldId="456"/>
            <ac:spMk id="8" creationId="{7E9961B7-660F-AD49-8E15-1260895920A0}"/>
          </ac:spMkLst>
        </pc:spChg>
        <pc:spChg chg="add mod">
          <ac:chgData name="Kun Suo" userId="41c30799-3a2b-4880-86a3-8488be07954a" providerId="ADAL" clId="{7949C255-1350-514E-9933-03E4200535B0}" dt="2019-12-13T23:01:29.634" v="280" actId="20577"/>
          <ac:spMkLst>
            <pc:docMk/>
            <pc:sldMk cId="2984617095" sldId="456"/>
            <ac:spMk id="9" creationId="{32C26564-17A2-4C47-88C7-EE3D804A4CD3}"/>
          </ac:spMkLst>
        </pc:spChg>
        <pc:spChg chg="add mod">
          <ac:chgData name="Kun Suo" userId="41c30799-3a2b-4880-86a3-8488be07954a" providerId="ADAL" clId="{7949C255-1350-514E-9933-03E4200535B0}" dt="2019-12-13T23:01:34.381" v="283" actId="20577"/>
          <ac:spMkLst>
            <pc:docMk/>
            <pc:sldMk cId="2984617095" sldId="456"/>
            <ac:spMk id="10" creationId="{08CD570E-965A-CF4C-B478-347BD91F9002}"/>
          </ac:spMkLst>
        </pc:spChg>
        <pc:spChg chg="add mod">
          <ac:chgData name="Kun Suo" userId="41c30799-3a2b-4880-86a3-8488be07954a" providerId="ADAL" clId="{7949C255-1350-514E-9933-03E4200535B0}" dt="2019-12-13T23:01:39.157" v="286" actId="20577"/>
          <ac:spMkLst>
            <pc:docMk/>
            <pc:sldMk cId="2984617095" sldId="456"/>
            <ac:spMk id="11" creationId="{AE8D8D7F-EB76-8B4A-B61D-BD530A655B56}"/>
          </ac:spMkLst>
        </pc:spChg>
        <pc:spChg chg="add mod">
          <ac:chgData name="Kun Suo" userId="41c30799-3a2b-4880-86a3-8488be07954a" providerId="ADAL" clId="{7949C255-1350-514E-9933-03E4200535B0}" dt="2019-12-14T22:37:07.902" v="482" actId="1076"/>
          <ac:spMkLst>
            <pc:docMk/>
            <pc:sldMk cId="2984617095" sldId="456"/>
            <ac:spMk id="12" creationId="{1E80E5EB-07EB-DD4C-9CB4-CAE40C3B50BE}"/>
          </ac:spMkLst>
        </pc:spChg>
        <pc:cxnChg chg="add mod">
          <ac:chgData name="Kun Suo" userId="41c30799-3a2b-4880-86a3-8488be07954a" providerId="ADAL" clId="{7949C255-1350-514E-9933-03E4200535B0}" dt="2019-12-13T23:02:15.648" v="288" actId="1582"/>
          <ac:cxnSpMkLst>
            <pc:docMk/>
            <pc:sldMk cId="2984617095" sldId="456"/>
            <ac:cxnSpMk id="13" creationId="{D83AF8E7-A0BB-3D4D-838C-1A9D95416FA4}"/>
          </ac:cxnSpMkLst>
        </pc:cxnChg>
        <pc:cxnChg chg="add mod">
          <ac:chgData name="Kun Suo" userId="41c30799-3a2b-4880-86a3-8488be07954a" providerId="ADAL" clId="{7949C255-1350-514E-9933-03E4200535B0}" dt="2019-12-13T23:02:20.857" v="291" actId="14100"/>
          <ac:cxnSpMkLst>
            <pc:docMk/>
            <pc:sldMk cId="2984617095" sldId="456"/>
            <ac:cxnSpMk id="14" creationId="{BD50BA6D-25FF-E047-B7A5-7E069D28A5F4}"/>
          </ac:cxnSpMkLst>
        </pc:cxnChg>
        <pc:cxnChg chg="add mod">
          <ac:chgData name="Kun Suo" userId="41c30799-3a2b-4880-86a3-8488be07954a" providerId="ADAL" clId="{7949C255-1350-514E-9933-03E4200535B0}" dt="2019-12-13T23:02:26.129" v="294" actId="14100"/>
          <ac:cxnSpMkLst>
            <pc:docMk/>
            <pc:sldMk cId="2984617095" sldId="456"/>
            <ac:cxnSpMk id="16" creationId="{39603403-46CF-1A43-9EEB-27D10589F1A5}"/>
          </ac:cxnSpMkLst>
        </pc:cxnChg>
        <pc:cxnChg chg="add mod">
          <ac:chgData name="Kun Suo" userId="41c30799-3a2b-4880-86a3-8488be07954a" providerId="ADAL" clId="{7949C255-1350-514E-9933-03E4200535B0}" dt="2019-12-13T23:02:32.009" v="297" actId="14100"/>
          <ac:cxnSpMkLst>
            <pc:docMk/>
            <pc:sldMk cId="2984617095" sldId="456"/>
            <ac:cxnSpMk id="18" creationId="{E0A659B3-72E9-B34F-AAAD-26A466BD640F}"/>
          </ac:cxnSpMkLst>
        </pc:cxnChg>
        <pc:cxnChg chg="add mod">
          <ac:chgData name="Kun Suo" userId="41c30799-3a2b-4880-86a3-8488be07954a" providerId="ADAL" clId="{7949C255-1350-514E-9933-03E4200535B0}" dt="2019-12-13T23:02:41.408" v="302" actId="14100"/>
          <ac:cxnSpMkLst>
            <pc:docMk/>
            <pc:sldMk cId="2984617095" sldId="456"/>
            <ac:cxnSpMk id="20" creationId="{A85DE040-2B57-CF45-912E-CA68315EB1A4}"/>
          </ac:cxnSpMkLst>
        </pc:cxnChg>
      </pc:sldChg>
      <pc:sldChg chg="addSp delSp modSp add">
        <pc:chgData name="Kun Suo" userId="41c30799-3a2b-4880-86a3-8488be07954a" providerId="ADAL" clId="{7949C255-1350-514E-9933-03E4200535B0}" dt="2019-12-13T23:04:40.258" v="322" actId="1076"/>
        <pc:sldMkLst>
          <pc:docMk/>
          <pc:sldMk cId="3427669872" sldId="457"/>
        </pc:sldMkLst>
        <pc:spChg chg="mod">
          <ac:chgData name="Kun Suo" userId="41c30799-3a2b-4880-86a3-8488be07954a" providerId="ADAL" clId="{7949C255-1350-514E-9933-03E4200535B0}" dt="2019-12-13T23:03:16.531" v="318" actId="20577"/>
          <ac:spMkLst>
            <pc:docMk/>
            <pc:sldMk cId="3427669872" sldId="457"/>
            <ac:spMk id="2" creationId="{0C6169E6-E8DA-FD43-B387-A44DF9456223}"/>
          </ac:spMkLst>
        </pc:spChg>
        <pc:spChg chg="del">
          <ac:chgData name="Kun Suo" userId="41c30799-3a2b-4880-86a3-8488be07954a" providerId="ADAL" clId="{7949C255-1350-514E-9933-03E4200535B0}" dt="2019-12-13T23:04:34.261" v="319" actId="478"/>
          <ac:spMkLst>
            <pc:docMk/>
            <pc:sldMk cId="3427669872" sldId="457"/>
            <ac:spMk id="5" creationId="{90712AA0-0383-7546-B048-0C549ABE3601}"/>
          </ac:spMkLst>
        </pc:spChg>
        <pc:picChg chg="add mod">
          <ac:chgData name="Kun Suo" userId="41c30799-3a2b-4880-86a3-8488be07954a" providerId="ADAL" clId="{7949C255-1350-514E-9933-03E4200535B0}" dt="2019-12-13T23:04:40.258" v="322" actId="1076"/>
          <ac:picMkLst>
            <pc:docMk/>
            <pc:sldMk cId="3427669872" sldId="457"/>
            <ac:picMk id="6" creationId="{405A0D90-0AB1-BF47-8204-F68C3DF0DE44}"/>
          </ac:picMkLst>
        </pc:picChg>
      </pc:sldChg>
      <pc:sldChg chg="addSp delSp modSp add">
        <pc:chgData name="Kun Suo" userId="41c30799-3a2b-4880-86a3-8488be07954a" providerId="ADAL" clId="{7949C255-1350-514E-9933-03E4200535B0}" dt="2019-12-13T23:07:35.232" v="458" actId="12"/>
        <pc:sldMkLst>
          <pc:docMk/>
          <pc:sldMk cId="1417791736" sldId="458"/>
        </pc:sldMkLst>
        <pc:spChg chg="add mod">
          <ac:chgData name="Kun Suo" userId="41c30799-3a2b-4880-86a3-8488be07954a" providerId="ADAL" clId="{7949C255-1350-514E-9933-03E4200535B0}" dt="2019-12-13T23:07:35.232" v="458" actId="12"/>
          <ac:spMkLst>
            <pc:docMk/>
            <pc:sldMk cId="1417791736" sldId="458"/>
            <ac:spMk id="7" creationId="{4DB140A5-0FD8-2249-B176-AA55C8F50890}"/>
          </ac:spMkLst>
        </pc:spChg>
        <pc:picChg chg="del">
          <ac:chgData name="Kun Suo" userId="41c30799-3a2b-4880-86a3-8488be07954a" providerId="ADAL" clId="{7949C255-1350-514E-9933-03E4200535B0}" dt="2019-12-13T23:05:11.671" v="324" actId="478"/>
          <ac:picMkLst>
            <pc:docMk/>
            <pc:sldMk cId="1417791736" sldId="458"/>
            <ac:picMk id="6" creationId="{405A0D90-0AB1-BF47-8204-F68C3DF0DE44}"/>
          </ac:picMkLst>
        </pc:picChg>
      </pc:sldChg>
      <pc:sldChg chg="addSp delSp modSp add">
        <pc:chgData name="Kun Suo" userId="41c30799-3a2b-4880-86a3-8488be07954a" providerId="ADAL" clId="{7949C255-1350-514E-9933-03E4200535B0}" dt="2019-12-14T22:45:31.603" v="820" actId="20577"/>
        <pc:sldMkLst>
          <pc:docMk/>
          <pc:sldMk cId="1222742590" sldId="459"/>
        </pc:sldMkLst>
        <pc:spChg chg="mod">
          <ac:chgData name="Kun Suo" userId="41c30799-3a2b-4880-86a3-8488be07954a" providerId="ADAL" clId="{7949C255-1350-514E-9933-03E4200535B0}" dt="2019-12-14T22:38:14.394" v="521" actId="20577"/>
          <ac:spMkLst>
            <pc:docMk/>
            <pc:sldMk cId="1222742590" sldId="459"/>
            <ac:spMk id="2" creationId="{B68C7DB9-FC9D-7C4E-8FA7-05C41213263F}"/>
          </ac:spMkLst>
        </pc:spChg>
        <pc:spChg chg="mod">
          <ac:chgData name="Kun Suo" userId="41c30799-3a2b-4880-86a3-8488be07954a" providerId="ADAL" clId="{7949C255-1350-514E-9933-03E4200535B0}" dt="2019-12-14T22:45:31.603" v="820" actId="20577"/>
          <ac:spMkLst>
            <pc:docMk/>
            <pc:sldMk cId="1222742590" sldId="459"/>
            <ac:spMk id="5" creationId="{2D156D7A-FA2C-1748-8625-D5B72C154335}"/>
          </ac:spMkLst>
        </pc:spChg>
        <pc:spChg chg="add mod">
          <ac:chgData name="Kun Suo" userId="41c30799-3a2b-4880-86a3-8488be07954a" providerId="ADAL" clId="{7949C255-1350-514E-9933-03E4200535B0}" dt="2019-12-14T22:42:49.759" v="750" actId="1076"/>
          <ac:spMkLst>
            <pc:docMk/>
            <pc:sldMk cId="1222742590" sldId="459"/>
            <ac:spMk id="6" creationId="{0EF38F3C-1C55-6343-BE12-9D9E49C834A4}"/>
          </ac:spMkLst>
        </pc:spChg>
        <pc:spChg chg="add mod">
          <ac:chgData name="Kun Suo" userId="41c30799-3a2b-4880-86a3-8488be07954a" providerId="ADAL" clId="{7949C255-1350-514E-9933-03E4200535B0}" dt="2019-12-14T22:42:49.759" v="750" actId="1076"/>
          <ac:spMkLst>
            <pc:docMk/>
            <pc:sldMk cId="1222742590" sldId="459"/>
            <ac:spMk id="7" creationId="{4FE43D33-4C2B-5E41-B3D2-76A40CCE3EC6}"/>
          </ac:spMkLst>
        </pc:spChg>
        <pc:spChg chg="add mod">
          <ac:chgData name="Kun Suo" userId="41c30799-3a2b-4880-86a3-8488be07954a" providerId="ADAL" clId="{7949C255-1350-514E-9933-03E4200535B0}" dt="2019-12-14T22:42:49.759" v="750" actId="1076"/>
          <ac:spMkLst>
            <pc:docMk/>
            <pc:sldMk cId="1222742590" sldId="459"/>
            <ac:spMk id="9" creationId="{A2EA35ED-8209-2C48-A776-0BAEF68C7A8E}"/>
          </ac:spMkLst>
        </pc:spChg>
        <pc:spChg chg="add del">
          <ac:chgData name="Kun Suo" userId="41c30799-3a2b-4880-86a3-8488be07954a" providerId="ADAL" clId="{7949C255-1350-514E-9933-03E4200535B0}" dt="2019-12-14T22:40:35.154" v="652"/>
          <ac:spMkLst>
            <pc:docMk/>
            <pc:sldMk cId="1222742590" sldId="459"/>
            <ac:spMk id="14" creationId="{0963A8E3-0C96-1542-97A9-96B01A333E32}"/>
          </ac:spMkLst>
        </pc:spChg>
        <pc:spChg chg="add mod">
          <ac:chgData name="Kun Suo" userId="41c30799-3a2b-4880-86a3-8488be07954a" providerId="ADAL" clId="{7949C255-1350-514E-9933-03E4200535B0}" dt="2019-12-14T22:42:49.759" v="750" actId="1076"/>
          <ac:spMkLst>
            <pc:docMk/>
            <pc:sldMk cId="1222742590" sldId="459"/>
            <ac:spMk id="18" creationId="{1274B20A-F838-9749-AECE-467AAF19FBEC}"/>
          </ac:spMkLst>
        </pc:spChg>
        <pc:spChg chg="add mod">
          <ac:chgData name="Kun Suo" userId="41c30799-3a2b-4880-86a3-8488be07954a" providerId="ADAL" clId="{7949C255-1350-514E-9933-03E4200535B0}" dt="2019-12-14T22:42:49.759" v="750" actId="1076"/>
          <ac:spMkLst>
            <pc:docMk/>
            <pc:sldMk cId="1222742590" sldId="459"/>
            <ac:spMk id="19" creationId="{D19E89A4-512F-C343-916D-835F84F8FDC3}"/>
          </ac:spMkLst>
        </pc:spChg>
        <pc:cxnChg chg="add mod">
          <ac:chgData name="Kun Suo" userId="41c30799-3a2b-4880-86a3-8488be07954a" providerId="ADAL" clId="{7949C255-1350-514E-9933-03E4200535B0}" dt="2019-12-14T22:42:49.759" v="750" actId="1076"/>
          <ac:cxnSpMkLst>
            <pc:docMk/>
            <pc:sldMk cId="1222742590" sldId="459"/>
            <ac:cxnSpMk id="8" creationId="{C6C2060F-2607-A74A-837E-18A8BC04C49C}"/>
          </ac:cxnSpMkLst>
        </pc:cxnChg>
        <pc:cxnChg chg="add mod">
          <ac:chgData name="Kun Suo" userId="41c30799-3a2b-4880-86a3-8488be07954a" providerId="ADAL" clId="{7949C255-1350-514E-9933-03E4200535B0}" dt="2019-12-14T22:42:49.759" v="750" actId="1076"/>
          <ac:cxnSpMkLst>
            <pc:docMk/>
            <pc:sldMk cId="1222742590" sldId="459"/>
            <ac:cxnSpMk id="15" creationId="{809B8F08-C874-494D-A574-4A3A858E48D3}"/>
          </ac:cxnSpMkLst>
        </pc:cxnChg>
      </pc:sldChg>
      <pc:sldChg chg="addSp modSp add">
        <pc:chgData name="Kun Suo" userId="41c30799-3a2b-4880-86a3-8488be07954a" providerId="ADAL" clId="{7949C255-1350-514E-9933-03E4200535B0}" dt="2019-12-14T22:46:47.189" v="834" actId="1076"/>
        <pc:sldMkLst>
          <pc:docMk/>
          <pc:sldMk cId="1269072629" sldId="460"/>
        </pc:sldMkLst>
        <pc:spChg chg="mod">
          <ac:chgData name="Kun Suo" userId="41c30799-3a2b-4880-86a3-8488be07954a" providerId="ADAL" clId="{7949C255-1350-514E-9933-03E4200535B0}" dt="2019-12-14T22:44:51.387" v="816"/>
          <ac:spMkLst>
            <pc:docMk/>
            <pc:sldMk cId="1269072629" sldId="460"/>
            <ac:spMk id="2" creationId="{EFC5F51A-EE22-FA4E-A9C7-C50B9F53DB1C}"/>
          </ac:spMkLst>
        </pc:spChg>
        <pc:spChg chg="mod">
          <ac:chgData name="Kun Suo" userId="41c30799-3a2b-4880-86a3-8488be07954a" providerId="ADAL" clId="{7949C255-1350-514E-9933-03E4200535B0}" dt="2019-12-14T22:46:07.023" v="831" actId="20577"/>
          <ac:spMkLst>
            <pc:docMk/>
            <pc:sldMk cId="1269072629" sldId="460"/>
            <ac:spMk id="5" creationId="{27495F62-1E9F-9941-904B-4CB64A4D4FE4}"/>
          </ac:spMkLst>
        </pc:spChg>
        <pc:picChg chg="add mod">
          <ac:chgData name="Kun Suo" userId="41c30799-3a2b-4880-86a3-8488be07954a" providerId="ADAL" clId="{7949C255-1350-514E-9933-03E4200535B0}" dt="2019-12-14T22:46:47.189" v="834" actId="1076"/>
          <ac:picMkLst>
            <pc:docMk/>
            <pc:sldMk cId="1269072629" sldId="460"/>
            <ac:picMk id="6" creationId="{6730A824-F45A-DB49-A078-4814ABDA873A}"/>
          </ac:picMkLst>
        </pc:picChg>
      </pc:sldChg>
      <pc:sldChg chg="addSp modSp add">
        <pc:chgData name="Kun Suo" userId="41c30799-3a2b-4880-86a3-8488be07954a" providerId="ADAL" clId="{7949C255-1350-514E-9933-03E4200535B0}" dt="2019-12-14T22:48:12.676" v="844" actId="1076"/>
        <pc:sldMkLst>
          <pc:docMk/>
          <pc:sldMk cId="28105047" sldId="461"/>
        </pc:sldMkLst>
        <pc:spChg chg="mod">
          <ac:chgData name="Kun Suo" userId="41c30799-3a2b-4880-86a3-8488be07954a" providerId="ADAL" clId="{7949C255-1350-514E-9933-03E4200535B0}" dt="2019-12-14T22:46:55.248" v="836"/>
          <ac:spMkLst>
            <pc:docMk/>
            <pc:sldMk cId="28105047" sldId="461"/>
            <ac:spMk id="2" creationId="{111D9107-BA48-2147-BFED-779E42E528C5}"/>
          </ac:spMkLst>
        </pc:spChg>
        <pc:spChg chg="mod">
          <ac:chgData name="Kun Suo" userId="41c30799-3a2b-4880-86a3-8488be07954a" providerId="ADAL" clId="{7949C255-1350-514E-9933-03E4200535B0}" dt="2019-12-14T22:47:55.025" v="842" actId="27636"/>
          <ac:spMkLst>
            <pc:docMk/>
            <pc:sldMk cId="28105047" sldId="461"/>
            <ac:spMk id="5" creationId="{B046CD08-3FAF-0B4F-A8DE-0ABB20A6D995}"/>
          </ac:spMkLst>
        </pc:spChg>
        <pc:picChg chg="add mod">
          <ac:chgData name="Kun Suo" userId="41c30799-3a2b-4880-86a3-8488be07954a" providerId="ADAL" clId="{7949C255-1350-514E-9933-03E4200535B0}" dt="2019-12-14T22:48:12.676" v="844" actId="1076"/>
          <ac:picMkLst>
            <pc:docMk/>
            <pc:sldMk cId="28105047" sldId="461"/>
            <ac:picMk id="6" creationId="{4023BD7B-4C17-BC4E-8B63-EBAC98B8B8A8}"/>
          </ac:picMkLst>
        </pc:picChg>
      </pc:sldChg>
      <pc:sldChg chg="addSp modSp add">
        <pc:chgData name="Kun Suo" userId="41c30799-3a2b-4880-86a3-8488be07954a" providerId="ADAL" clId="{7949C255-1350-514E-9933-03E4200535B0}" dt="2019-12-14T22:49:56.660" v="852" actId="1076"/>
        <pc:sldMkLst>
          <pc:docMk/>
          <pc:sldMk cId="2315244463" sldId="462"/>
        </pc:sldMkLst>
        <pc:spChg chg="mod">
          <ac:chgData name="Kun Suo" userId="41c30799-3a2b-4880-86a3-8488be07954a" providerId="ADAL" clId="{7949C255-1350-514E-9933-03E4200535B0}" dt="2019-12-14T22:48:51.268" v="848" actId="14100"/>
          <ac:spMkLst>
            <pc:docMk/>
            <pc:sldMk cId="2315244463" sldId="462"/>
            <ac:spMk id="5" creationId="{B046CD08-3FAF-0B4F-A8DE-0ABB20A6D995}"/>
          </ac:spMkLst>
        </pc:spChg>
        <pc:picChg chg="add mod">
          <ac:chgData name="Kun Suo" userId="41c30799-3a2b-4880-86a3-8488be07954a" providerId="ADAL" clId="{7949C255-1350-514E-9933-03E4200535B0}" dt="2019-12-14T22:49:56.660" v="852" actId="1076"/>
          <ac:picMkLst>
            <pc:docMk/>
            <pc:sldMk cId="2315244463" sldId="462"/>
            <ac:picMk id="6" creationId="{58799C6B-9998-2A41-B088-05DA109433DF}"/>
          </ac:picMkLst>
        </pc:picChg>
      </pc:sldChg>
      <pc:sldChg chg="modSp add">
        <pc:chgData name="Kun Suo" userId="41c30799-3a2b-4880-86a3-8488be07954a" providerId="ADAL" clId="{7949C255-1350-514E-9933-03E4200535B0}" dt="2019-12-14T22:53:42.965" v="933" actId="27636"/>
        <pc:sldMkLst>
          <pc:docMk/>
          <pc:sldMk cId="3953032931" sldId="463"/>
        </pc:sldMkLst>
        <pc:spChg chg="mod">
          <ac:chgData name="Kun Suo" userId="41c30799-3a2b-4880-86a3-8488be07954a" providerId="ADAL" clId="{7949C255-1350-514E-9933-03E4200535B0}" dt="2019-12-14T22:50:49.317" v="912" actId="27636"/>
          <ac:spMkLst>
            <pc:docMk/>
            <pc:sldMk cId="3953032931" sldId="463"/>
            <ac:spMk id="2" creationId="{A88D00B0-B040-E848-974C-FA8A249F52A6}"/>
          </ac:spMkLst>
        </pc:spChg>
        <pc:spChg chg="mod">
          <ac:chgData name="Kun Suo" userId="41c30799-3a2b-4880-86a3-8488be07954a" providerId="ADAL" clId="{7949C255-1350-514E-9933-03E4200535B0}" dt="2019-12-14T22:53:42.965" v="933" actId="27636"/>
          <ac:spMkLst>
            <pc:docMk/>
            <pc:sldMk cId="3953032931" sldId="463"/>
            <ac:spMk id="5" creationId="{B6701089-04E7-984A-AB53-34D0D0150AF4}"/>
          </ac:spMkLst>
        </pc:spChg>
      </pc:sldChg>
      <pc:sldChg chg="addSp delSp modSp add">
        <pc:chgData name="Kun Suo" userId="41c30799-3a2b-4880-86a3-8488be07954a" providerId="ADAL" clId="{7949C255-1350-514E-9933-03E4200535B0}" dt="2019-12-14T23:00:50.776" v="1170" actId="14100"/>
        <pc:sldMkLst>
          <pc:docMk/>
          <pc:sldMk cId="2892723573" sldId="464"/>
        </pc:sldMkLst>
        <pc:spChg chg="mod">
          <ac:chgData name="Kun Suo" userId="41c30799-3a2b-4880-86a3-8488be07954a" providerId="ADAL" clId="{7949C255-1350-514E-9933-03E4200535B0}" dt="2019-12-14T22:54:13.074" v="936" actId="27636"/>
          <ac:spMkLst>
            <pc:docMk/>
            <pc:sldMk cId="2892723573" sldId="464"/>
            <ac:spMk id="2" creationId="{272FC74B-8932-4744-AE9A-76E06A1AD3C8}"/>
          </ac:spMkLst>
        </pc:spChg>
        <pc:spChg chg="mod">
          <ac:chgData name="Kun Suo" userId="41c30799-3a2b-4880-86a3-8488be07954a" providerId="ADAL" clId="{7949C255-1350-514E-9933-03E4200535B0}" dt="2019-12-14T22:56:29.985" v="1002" actId="1076"/>
          <ac:spMkLst>
            <pc:docMk/>
            <pc:sldMk cId="2892723573" sldId="464"/>
            <ac:spMk id="3" creationId="{5F689A43-26EC-9F41-A488-34798ED5C611}"/>
          </ac:spMkLst>
        </pc:spChg>
        <pc:spChg chg="mod">
          <ac:chgData name="Kun Suo" userId="41c30799-3a2b-4880-86a3-8488be07954a" providerId="ADAL" clId="{7949C255-1350-514E-9933-03E4200535B0}" dt="2019-12-14T22:56:27.289" v="1000" actId="14100"/>
          <ac:spMkLst>
            <pc:docMk/>
            <pc:sldMk cId="2892723573" sldId="464"/>
            <ac:spMk id="5" creationId="{1430351A-305E-2A48-895B-D6904F4059E6}"/>
          </ac:spMkLst>
        </pc:spChg>
        <pc:spChg chg="add mod">
          <ac:chgData name="Kun Suo" userId="41c30799-3a2b-4880-86a3-8488be07954a" providerId="ADAL" clId="{7949C255-1350-514E-9933-03E4200535B0}" dt="2019-12-14T22:56:35.017" v="1003" actId="14100"/>
          <ac:spMkLst>
            <pc:docMk/>
            <pc:sldMk cId="2892723573" sldId="464"/>
            <ac:spMk id="6" creationId="{53ADD510-DB32-F140-986D-5CEEB078A3AB}"/>
          </ac:spMkLst>
        </pc:spChg>
        <pc:spChg chg="add mod">
          <ac:chgData name="Kun Suo" userId="41c30799-3a2b-4880-86a3-8488be07954a" providerId="ADAL" clId="{7949C255-1350-514E-9933-03E4200535B0}" dt="2019-12-14T22:55:59.937" v="985" actId="20577"/>
          <ac:spMkLst>
            <pc:docMk/>
            <pc:sldMk cId="2892723573" sldId="464"/>
            <ac:spMk id="7" creationId="{80C193A6-522C-BC40-9436-73FD8DD38070}"/>
          </ac:spMkLst>
        </pc:spChg>
        <pc:spChg chg="add del mod">
          <ac:chgData name="Kun Suo" userId="41c30799-3a2b-4880-86a3-8488be07954a" providerId="ADAL" clId="{7949C255-1350-514E-9933-03E4200535B0}" dt="2019-12-14T22:55:26.092" v="960" actId="478"/>
          <ac:spMkLst>
            <pc:docMk/>
            <pc:sldMk cId="2892723573" sldId="464"/>
            <ac:spMk id="9" creationId="{7EA7FC48-68CF-1A46-B23F-937A8E2555F9}"/>
          </ac:spMkLst>
        </pc:spChg>
        <pc:spChg chg="add mod">
          <ac:chgData name="Kun Suo" userId="41c30799-3a2b-4880-86a3-8488be07954a" providerId="ADAL" clId="{7949C255-1350-514E-9933-03E4200535B0}" dt="2019-12-14T22:56:20.072" v="996" actId="1076"/>
          <ac:spMkLst>
            <pc:docMk/>
            <pc:sldMk cId="2892723573" sldId="464"/>
            <ac:spMk id="11" creationId="{28D29F5A-E070-524A-9692-19EC20EE0069}"/>
          </ac:spMkLst>
        </pc:spChg>
        <pc:spChg chg="add mod">
          <ac:chgData name="Kun Suo" userId="41c30799-3a2b-4880-86a3-8488be07954a" providerId="ADAL" clId="{7949C255-1350-514E-9933-03E4200535B0}" dt="2019-12-14T22:56:47.617" v="1011" actId="1076"/>
          <ac:spMkLst>
            <pc:docMk/>
            <pc:sldMk cId="2892723573" sldId="464"/>
            <ac:spMk id="12" creationId="{15DFCA4D-456F-EA4C-9C16-634EDB27D90E}"/>
          </ac:spMkLst>
        </pc:spChg>
        <pc:spChg chg="add mod">
          <ac:chgData name="Kun Suo" userId="41c30799-3a2b-4880-86a3-8488be07954a" providerId="ADAL" clId="{7949C255-1350-514E-9933-03E4200535B0}" dt="2019-12-14T22:56:35.017" v="1003" actId="14100"/>
          <ac:spMkLst>
            <pc:docMk/>
            <pc:sldMk cId="2892723573" sldId="464"/>
            <ac:spMk id="16" creationId="{5B72ED6E-045F-5D45-950C-2EBD2247A592}"/>
          </ac:spMkLst>
        </pc:spChg>
        <pc:spChg chg="add mod">
          <ac:chgData name="Kun Suo" userId="41c30799-3a2b-4880-86a3-8488be07954a" providerId="ADAL" clId="{7949C255-1350-514E-9933-03E4200535B0}" dt="2019-12-14T22:56:35.017" v="1003" actId="14100"/>
          <ac:spMkLst>
            <pc:docMk/>
            <pc:sldMk cId="2892723573" sldId="464"/>
            <ac:spMk id="17" creationId="{ECA91464-5F81-C943-A30B-36407B08CD85}"/>
          </ac:spMkLst>
        </pc:spChg>
        <pc:spChg chg="add mod">
          <ac:chgData name="Kun Suo" userId="41c30799-3a2b-4880-86a3-8488be07954a" providerId="ADAL" clId="{7949C255-1350-514E-9933-03E4200535B0}" dt="2019-12-14T22:56:35.017" v="1003" actId="14100"/>
          <ac:spMkLst>
            <pc:docMk/>
            <pc:sldMk cId="2892723573" sldId="464"/>
            <ac:spMk id="18" creationId="{64A518B9-134E-3A47-B99F-D6589189825D}"/>
          </ac:spMkLst>
        </pc:spChg>
        <pc:spChg chg="add mod">
          <ac:chgData name="Kun Suo" userId="41c30799-3a2b-4880-86a3-8488be07954a" providerId="ADAL" clId="{7949C255-1350-514E-9933-03E4200535B0}" dt="2019-12-14T22:56:55.298" v="1023" actId="14100"/>
          <ac:spMkLst>
            <pc:docMk/>
            <pc:sldMk cId="2892723573" sldId="464"/>
            <ac:spMk id="21" creationId="{1A923011-685F-0149-BEE6-3F90C5A85CDD}"/>
          </ac:spMkLst>
        </pc:spChg>
        <pc:spChg chg="add mod">
          <ac:chgData name="Kun Suo" userId="41c30799-3a2b-4880-86a3-8488be07954a" providerId="ADAL" clId="{7949C255-1350-514E-9933-03E4200535B0}" dt="2019-12-14T22:57:06.713" v="1035" actId="1076"/>
          <ac:spMkLst>
            <pc:docMk/>
            <pc:sldMk cId="2892723573" sldId="464"/>
            <ac:spMk id="22" creationId="{BE0F196E-DFED-5E44-8B9D-72442AFDE773}"/>
          </ac:spMkLst>
        </pc:spChg>
        <pc:spChg chg="add mod">
          <ac:chgData name="Kun Suo" userId="41c30799-3a2b-4880-86a3-8488be07954a" providerId="ADAL" clId="{7949C255-1350-514E-9933-03E4200535B0}" dt="2019-12-14T22:57:18.196" v="1041" actId="20577"/>
          <ac:spMkLst>
            <pc:docMk/>
            <pc:sldMk cId="2892723573" sldId="464"/>
            <ac:spMk id="23" creationId="{01D1BD45-8C9C-954C-9EAE-00F7C149AE2C}"/>
          </ac:spMkLst>
        </pc:spChg>
        <pc:spChg chg="add mod">
          <ac:chgData name="Kun Suo" userId="41c30799-3a2b-4880-86a3-8488be07954a" providerId="ADAL" clId="{7949C255-1350-514E-9933-03E4200535B0}" dt="2019-12-14T22:58:32.440" v="1090" actId="1076"/>
          <ac:spMkLst>
            <pc:docMk/>
            <pc:sldMk cId="2892723573" sldId="464"/>
            <ac:spMk id="24" creationId="{9755266B-A788-5C42-A0B0-5EC9E292A38E}"/>
          </ac:spMkLst>
        </pc:spChg>
        <pc:spChg chg="add mod">
          <ac:chgData name="Kun Suo" userId="41c30799-3a2b-4880-86a3-8488be07954a" providerId="ADAL" clId="{7949C255-1350-514E-9933-03E4200535B0}" dt="2019-12-14T23:00:50.776" v="1170" actId="14100"/>
          <ac:spMkLst>
            <pc:docMk/>
            <pc:sldMk cId="2892723573" sldId="464"/>
            <ac:spMk id="25" creationId="{4303E565-5655-164D-BF1B-6E0D448A8682}"/>
          </ac:spMkLst>
        </pc:spChg>
        <pc:cxnChg chg="add mod">
          <ac:chgData name="Kun Suo" userId="41c30799-3a2b-4880-86a3-8488be07954a" providerId="ADAL" clId="{7949C255-1350-514E-9933-03E4200535B0}" dt="2019-12-14T22:56:06.369" v="987" actId="14100"/>
          <ac:cxnSpMkLst>
            <pc:docMk/>
            <pc:sldMk cId="2892723573" sldId="464"/>
            <ac:cxnSpMk id="8" creationId="{7A2092B7-5294-8545-A019-E1331BAAB4D0}"/>
          </ac:cxnSpMkLst>
        </pc:cxnChg>
        <pc:cxnChg chg="add mod">
          <ac:chgData name="Kun Suo" userId="41c30799-3a2b-4880-86a3-8488be07954a" providerId="ADAL" clId="{7949C255-1350-514E-9933-03E4200535B0}" dt="2019-12-14T22:56:12.258" v="989" actId="14100"/>
          <ac:cxnSpMkLst>
            <pc:docMk/>
            <pc:sldMk cId="2892723573" sldId="464"/>
            <ac:cxnSpMk id="10" creationId="{5D4BEE29-E893-2D45-9B22-0D95D16B2599}"/>
          </ac:cxnSpMkLst>
        </pc:cxnChg>
      </pc:sldChg>
      <pc:sldChg chg="modSp add">
        <pc:chgData name="Kun Suo" userId="41c30799-3a2b-4880-86a3-8488be07954a" providerId="ADAL" clId="{7949C255-1350-514E-9933-03E4200535B0}" dt="2019-12-14T23:06:29.536" v="1400" actId="20577"/>
        <pc:sldMkLst>
          <pc:docMk/>
          <pc:sldMk cId="3652710218" sldId="465"/>
        </pc:sldMkLst>
        <pc:spChg chg="mod">
          <ac:chgData name="Kun Suo" userId="41c30799-3a2b-4880-86a3-8488be07954a" providerId="ADAL" clId="{7949C255-1350-514E-9933-03E4200535B0}" dt="2019-12-14T23:02:48.070" v="1195" actId="20577"/>
          <ac:spMkLst>
            <pc:docMk/>
            <pc:sldMk cId="3652710218" sldId="465"/>
            <ac:spMk id="2" creationId="{98D6A21D-9758-574A-8A48-349A5DAD82DD}"/>
          </ac:spMkLst>
        </pc:spChg>
        <pc:spChg chg="mod">
          <ac:chgData name="Kun Suo" userId="41c30799-3a2b-4880-86a3-8488be07954a" providerId="ADAL" clId="{7949C255-1350-514E-9933-03E4200535B0}" dt="2019-12-14T23:06:29.536" v="1400" actId="20577"/>
          <ac:spMkLst>
            <pc:docMk/>
            <pc:sldMk cId="3652710218" sldId="465"/>
            <ac:spMk id="5" creationId="{C7181D2D-A38F-B944-9F5B-4B5B0EABC926}"/>
          </ac:spMkLst>
        </pc:spChg>
      </pc:sldChg>
      <pc:sldChg chg="addSp modSp add">
        <pc:chgData name="Kun Suo" userId="41c30799-3a2b-4880-86a3-8488be07954a" providerId="ADAL" clId="{7949C255-1350-514E-9933-03E4200535B0}" dt="2019-12-14T23:10:25.984" v="1439" actId="1076"/>
        <pc:sldMkLst>
          <pc:docMk/>
          <pc:sldMk cId="4227304707" sldId="466"/>
        </pc:sldMkLst>
        <pc:spChg chg="mod">
          <ac:chgData name="Kun Suo" userId="41c30799-3a2b-4880-86a3-8488be07954a" providerId="ADAL" clId="{7949C255-1350-514E-9933-03E4200535B0}" dt="2019-12-14T23:07:09.741" v="1402"/>
          <ac:spMkLst>
            <pc:docMk/>
            <pc:sldMk cId="4227304707" sldId="466"/>
            <ac:spMk id="2" creationId="{6723860F-0BEC-D944-91E8-F613EAC23007}"/>
          </ac:spMkLst>
        </pc:spChg>
        <pc:spChg chg="mod">
          <ac:chgData name="Kun Suo" userId="41c30799-3a2b-4880-86a3-8488be07954a" providerId="ADAL" clId="{7949C255-1350-514E-9933-03E4200535B0}" dt="2019-12-14T23:09:38.307" v="1429" actId="27636"/>
          <ac:spMkLst>
            <pc:docMk/>
            <pc:sldMk cId="4227304707" sldId="466"/>
            <ac:spMk id="5" creationId="{9E334AB2-D832-9C44-A138-BCB76626C5E5}"/>
          </ac:spMkLst>
        </pc:spChg>
        <pc:picChg chg="add mod">
          <ac:chgData name="Kun Suo" userId="41c30799-3a2b-4880-86a3-8488be07954a" providerId="ADAL" clId="{7949C255-1350-514E-9933-03E4200535B0}" dt="2019-12-14T23:09:55.808" v="1434" actId="1076"/>
          <ac:picMkLst>
            <pc:docMk/>
            <pc:sldMk cId="4227304707" sldId="466"/>
            <ac:picMk id="6" creationId="{0F76B74D-E423-D145-A18C-EB0AF5905CD1}"/>
          </ac:picMkLst>
        </pc:picChg>
        <pc:picChg chg="add mod">
          <ac:chgData name="Kun Suo" userId="41c30799-3a2b-4880-86a3-8488be07954a" providerId="ADAL" clId="{7949C255-1350-514E-9933-03E4200535B0}" dt="2019-12-14T23:09:57.552" v="1435" actId="1076"/>
          <ac:picMkLst>
            <pc:docMk/>
            <pc:sldMk cId="4227304707" sldId="466"/>
            <ac:picMk id="7" creationId="{C0AED400-2967-074D-BB13-9E176F9B174E}"/>
          </ac:picMkLst>
        </pc:picChg>
        <pc:picChg chg="add mod">
          <ac:chgData name="Kun Suo" userId="41c30799-3a2b-4880-86a3-8488be07954a" providerId="ADAL" clId="{7949C255-1350-514E-9933-03E4200535B0}" dt="2019-12-14T23:10:25.984" v="1439" actId="1076"/>
          <ac:picMkLst>
            <pc:docMk/>
            <pc:sldMk cId="4227304707" sldId="466"/>
            <ac:picMk id="8" creationId="{6AA5F5BE-667D-C449-B2F6-4F427ECDD9A1}"/>
          </ac:picMkLst>
        </pc:picChg>
      </pc:sldChg>
      <pc:sldChg chg="modSp add">
        <pc:chgData name="Kun Suo" userId="41c30799-3a2b-4880-86a3-8488be07954a" providerId="ADAL" clId="{7949C255-1350-514E-9933-03E4200535B0}" dt="2019-12-15T18:40:16.051" v="1751" actId="20577"/>
        <pc:sldMkLst>
          <pc:docMk/>
          <pc:sldMk cId="1827054867" sldId="467"/>
        </pc:sldMkLst>
        <pc:spChg chg="mod">
          <ac:chgData name="Kun Suo" userId="41c30799-3a2b-4880-86a3-8488be07954a" providerId="ADAL" clId="{7949C255-1350-514E-9933-03E4200535B0}" dt="2019-12-15T00:07:30.723" v="1442" actId="27636"/>
          <ac:spMkLst>
            <pc:docMk/>
            <pc:sldMk cId="1827054867" sldId="467"/>
            <ac:spMk id="2" creationId="{AF2AEAFB-C05D-9B47-BEAD-161A29168D40}"/>
          </ac:spMkLst>
        </pc:spChg>
        <pc:spChg chg="mod">
          <ac:chgData name="Kun Suo" userId="41c30799-3a2b-4880-86a3-8488be07954a" providerId="ADAL" clId="{7949C255-1350-514E-9933-03E4200535B0}" dt="2019-12-15T18:40:16.051" v="1751" actId="20577"/>
          <ac:spMkLst>
            <pc:docMk/>
            <pc:sldMk cId="1827054867" sldId="467"/>
            <ac:spMk id="5" creationId="{F5219924-9849-B146-A2D9-4B16A4935879}"/>
          </ac:spMkLst>
        </pc:spChg>
      </pc:sldChg>
      <pc:sldChg chg="modSp add">
        <pc:chgData name="Kun Suo" userId="41c30799-3a2b-4880-86a3-8488be07954a" providerId="ADAL" clId="{7949C255-1350-514E-9933-03E4200535B0}" dt="2019-12-15T18:40:53.490" v="1756"/>
        <pc:sldMkLst>
          <pc:docMk/>
          <pc:sldMk cId="560619827" sldId="468"/>
        </pc:sldMkLst>
        <pc:spChg chg="mod">
          <ac:chgData name="Kun Suo" userId="41c30799-3a2b-4880-86a3-8488be07954a" providerId="ADAL" clId="{7949C255-1350-514E-9933-03E4200535B0}" dt="2019-12-15T18:40:53.490" v="1756"/>
          <ac:spMkLst>
            <pc:docMk/>
            <pc:sldMk cId="560619827" sldId="468"/>
            <ac:spMk id="2" creationId="{C93AFAD9-DB63-B34A-8F37-E8B5EBE53EBD}"/>
          </ac:spMkLst>
        </pc:spChg>
        <pc:spChg chg="mod">
          <ac:chgData name="Kun Suo" userId="41c30799-3a2b-4880-86a3-8488be07954a" providerId="ADAL" clId="{7949C255-1350-514E-9933-03E4200535B0}" dt="2019-12-15T00:14:51.933" v="1674" actId="108"/>
          <ac:spMkLst>
            <pc:docMk/>
            <pc:sldMk cId="560619827" sldId="468"/>
            <ac:spMk id="5" creationId="{29DD5315-5FC0-7B4F-9CEF-D5B04A536887}"/>
          </ac:spMkLst>
        </pc:spChg>
      </pc:sldChg>
      <pc:sldChg chg="modSp add">
        <pc:chgData name="Kun Suo" userId="41c30799-3a2b-4880-86a3-8488be07954a" providerId="ADAL" clId="{7949C255-1350-514E-9933-03E4200535B0}" dt="2019-12-15T18:40:58.047" v="1757"/>
        <pc:sldMkLst>
          <pc:docMk/>
          <pc:sldMk cId="2987330857" sldId="469"/>
        </pc:sldMkLst>
        <pc:spChg chg="mod">
          <ac:chgData name="Kun Suo" userId="41c30799-3a2b-4880-86a3-8488be07954a" providerId="ADAL" clId="{7949C255-1350-514E-9933-03E4200535B0}" dt="2019-12-15T18:40:58.047" v="1757"/>
          <ac:spMkLst>
            <pc:docMk/>
            <pc:sldMk cId="2987330857" sldId="469"/>
            <ac:spMk id="2" creationId="{BEAB16E5-89BF-F54D-B1BA-42C3179D7879}"/>
          </ac:spMkLst>
        </pc:spChg>
        <pc:spChg chg="mod">
          <ac:chgData name="Kun Suo" userId="41c30799-3a2b-4880-86a3-8488be07954a" providerId="ADAL" clId="{7949C255-1350-514E-9933-03E4200535B0}" dt="2019-12-15T00:17:20.875" v="1713" actId="20577"/>
          <ac:spMkLst>
            <pc:docMk/>
            <pc:sldMk cId="2987330857" sldId="469"/>
            <ac:spMk id="5" creationId="{47FBCA86-AEEE-2B4D-A1BD-0CF6F9EDB24F}"/>
          </ac:spMkLst>
        </pc:spChg>
      </pc:sldChg>
      <pc:sldChg chg="modSp add">
        <pc:chgData name="Kun Suo" userId="41c30799-3a2b-4880-86a3-8488be07954a" providerId="ADAL" clId="{7949C255-1350-514E-9933-03E4200535B0}" dt="2019-12-15T18:41:01.198" v="1759" actId="27636"/>
        <pc:sldMkLst>
          <pc:docMk/>
          <pc:sldMk cId="2991095036" sldId="470"/>
        </pc:sldMkLst>
        <pc:spChg chg="mod">
          <ac:chgData name="Kun Suo" userId="41c30799-3a2b-4880-86a3-8488be07954a" providerId="ADAL" clId="{7949C255-1350-514E-9933-03E4200535B0}" dt="2019-12-15T18:41:01.198" v="1759" actId="27636"/>
          <ac:spMkLst>
            <pc:docMk/>
            <pc:sldMk cId="2991095036" sldId="470"/>
            <ac:spMk id="2" creationId="{5B038A65-2823-CD49-8CDC-F4D74E4F7FC8}"/>
          </ac:spMkLst>
        </pc:spChg>
        <pc:spChg chg="mod">
          <ac:chgData name="Kun Suo" userId="41c30799-3a2b-4880-86a3-8488be07954a" providerId="ADAL" clId="{7949C255-1350-514E-9933-03E4200535B0}" dt="2019-12-15T00:19:19.492" v="1724" actId="20577"/>
          <ac:spMkLst>
            <pc:docMk/>
            <pc:sldMk cId="2991095036" sldId="470"/>
            <ac:spMk id="5" creationId="{F09C8A29-A0BB-0249-B51A-93C28E2DEABA}"/>
          </ac:spMkLst>
        </pc:spChg>
      </pc:sldChg>
      <pc:sldChg chg="modSp add">
        <pc:chgData name="Kun Suo" userId="41c30799-3a2b-4880-86a3-8488be07954a" providerId="ADAL" clId="{7949C255-1350-514E-9933-03E4200535B0}" dt="2019-12-15T18:45:52.061" v="1886" actId="20577"/>
        <pc:sldMkLst>
          <pc:docMk/>
          <pc:sldMk cId="3967166711" sldId="471"/>
        </pc:sldMkLst>
        <pc:spChg chg="mod">
          <ac:chgData name="Kun Suo" userId="41c30799-3a2b-4880-86a3-8488be07954a" providerId="ADAL" clId="{7949C255-1350-514E-9933-03E4200535B0}" dt="2019-12-15T18:42:20.981" v="1766" actId="20577"/>
          <ac:spMkLst>
            <pc:docMk/>
            <pc:sldMk cId="3967166711" sldId="471"/>
            <ac:spMk id="2" creationId="{86D0418C-96BA-C841-9D95-23A94F78934C}"/>
          </ac:spMkLst>
        </pc:spChg>
        <pc:spChg chg="mod">
          <ac:chgData name="Kun Suo" userId="41c30799-3a2b-4880-86a3-8488be07954a" providerId="ADAL" clId="{7949C255-1350-514E-9933-03E4200535B0}" dt="2019-12-15T18:45:52.061" v="1886" actId="20577"/>
          <ac:spMkLst>
            <pc:docMk/>
            <pc:sldMk cId="3967166711" sldId="471"/>
            <ac:spMk id="5" creationId="{53BB9A51-840B-7E49-8CE4-E7D04A93BA74}"/>
          </ac:spMkLst>
        </pc:spChg>
      </pc:sldChg>
      <pc:sldChg chg="addSp modSp add">
        <pc:chgData name="Kun Suo" userId="41c30799-3a2b-4880-86a3-8488be07954a" providerId="ADAL" clId="{7949C255-1350-514E-9933-03E4200535B0}" dt="2019-12-15T18:46:37.832" v="1893" actId="1076"/>
        <pc:sldMkLst>
          <pc:docMk/>
          <pc:sldMk cId="530582136" sldId="472"/>
        </pc:sldMkLst>
        <pc:spChg chg="mod">
          <ac:chgData name="Kun Suo" userId="41c30799-3a2b-4880-86a3-8488be07954a" providerId="ADAL" clId="{7949C255-1350-514E-9933-03E4200535B0}" dt="2019-12-15T18:46:07.665" v="1888"/>
          <ac:spMkLst>
            <pc:docMk/>
            <pc:sldMk cId="530582136" sldId="472"/>
            <ac:spMk id="2" creationId="{9FC68FBB-C96A-D149-A6D5-136D0EB17116}"/>
          </ac:spMkLst>
        </pc:spChg>
        <pc:spChg chg="mod">
          <ac:chgData name="Kun Suo" userId="41c30799-3a2b-4880-86a3-8488be07954a" providerId="ADAL" clId="{7949C255-1350-514E-9933-03E4200535B0}" dt="2019-12-15T18:46:32.196" v="1891" actId="27636"/>
          <ac:spMkLst>
            <pc:docMk/>
            <pc:sldMk cId="530582136" sldId="472"/>
            <ac:spMk id="5" creationId="{FBDEE67A-5DAA-AB43-B588-385762306FBD}"/>
          </ac:spMkLst>
        </pc:spChg>
        <pc:picChg chg="add mod">
          <ac:chgData name="Kun Suo" userId="41c30799-3a2b-4880-86a3-8488be07954a" providerId="ADAL" clId="{7949C255-1350-514E-9933-03E4200535B0}" dt="2019-12-15T18:46:37.832" v="1893" actId="1076"/>
          <ac:picMkLst>
            <pc:docMk/>
            <pc:sldMk cId="530582136" sldId="472"/>
            <ac:picMk id="6" creationId="{B8FF26D0-76B8-AE4F-8ED5-1B07209387A3}"/>
          </ac:picMkLst>
        </pc:picChg>
      </pc:sldChg>
      <pc:sldChg chg="addSp modSp add">
        <pc:chgData name="Kun Suo" userId="41c30799-3a2b-4880-86a3-8488be07954a" providerId="ADAL" clId="{7949C255-1350-514E-9933-03E4200535B0}" dt="2019-12-15T18:52:50.554" v="2217" actId="167"/>
        <pc:sldMkLst>
          <pc:docMk/>
          <pc:sldMk cId="2083682555" sldId="473"/>
        </pc:sldMkLst>
        <pc:spChg chg="mod">
          <ac:chgData name="Kun Suo" userId="41c30799-3a2b-4880-86a3-8488be07954a" providerId="ADAL" clId="{7949C255-1350-514E-9933-03E4200535B0}" dt="2019-12-15T18:47:16.021" v="1895"/>
          <ac:spMkLst>
            <pc:docMk/>
            <pc:sldMk cId="2083682555" sldId="473"/>
            <ac:spMk id="2" creationId="{A7CF26E9-A0D0-2D48-969F-E6E54B1B9063}"/>
          </ac:spMkLst>
        </pc:spChg>
        <pc:spChg chg="mod">
          <ac:chgData name="Kun Suo" userId="41c30799-3a2b-4880-86a3-8488be07954a" providerId="ADAL" clId="{7949C255-1350-514E-9933-03E4200535B0}" dt="2019-12-15T18:50:53.913" v="2189" actId="20577"/>
          <ac:spMkLst>
            <pc:docMk/>
            <pc:sldMk cId="2083682555" sldId="473"/>
            <ac:spMk id="5" creationId="{982D157C-AFB1-C648-BD63-147544179B23}"/>
          </ac:spMkLst>
        </pc:spChg>
        <pc:spChg chg="add mod">
          <ac:chgData name="Kun Suo" userId="41c30799-3a2b-4880-86a3-8488be07954a" providerId="ADAL" clId="{7949C255-1350-514E-9933-03E4200535B0}" dt="2019-12-15T18:51:31.890" v="2204" actId="207"/>
          <ac:spMkLst>
            <pc:docMk/>
            <pc:sldMk cId="2083682555" sldId="473"/>
            <ac:spMk id="7" creationId="{7889B454-55CC-4748-A467-2EFB3A3525F2}"/>
          </ac:spMkLst>
        </pc:spChg>
        <pc:spChg chg="add mod">
          <ac:chgData name="Kun Suo" userId="41c30799-3a2b-4880-86a3-8488be07954a" providerId="ADAL" clId="{7949C255-1350-514E-9933-03E4200535B0}" dt="2019-12-15T18:52:36.353" v="2212" actId="167"/>
          <ac:spMkLst>
            <pc:docMk/>
            <pc:sldMk cId="2083682555" sldId="473"/>
            <ac:spMk id="8" creationId="{D7B75B37-F6A6-B442-884C-3D6EC5B7772C}"/>
          </ac:spMkLst>
        </pc:spChg>
        <pc:spChg chg="add mod">
          <ac:chgData name="Kun Suo" userId="41c30799-3a2b-4880-86a3-8488be07954a" providerId="ADAL" clId="{7949C255-1350-514E-9933-03E4200535B0}" dt="2019-12-15T18:52:50.554" v="2217" actId="167"/>
          <ac:spMkLst>
            <pc:docMk/>
            <pc:sldMk cId="2083682555" sldId="473"/>
            <ac:spMk id="9" creationId="{B4216098-FFBE-FC49-8580-CC70DBDA6025}"/>
          </ac:spMkLst>
        </pc:spChg>
        <pc:picChg chg="add mod">
          <ac:chgData name="Kun Suo" userId="41c30799-3a2b-4880-86a3-8488be07954a" providerId="ADAL" clId="{7949C255-1350-514E-9933-03E4200535B0}" dt="2019-12-15T18:51:04.441" v="2192" actId="1076"/>
          <ac:picMkLst>
            <pc:docMk/>
            <pc:sldMk cId="2083682555" sldId="473"/>
            <ac:picMk id="6" creationId="{01D912C8-08FE-EE42-B531-59D4BBA55249}"/>
          </ac:picMkLst>
        </pc:picChg>
      </pc:sldChg>
      <pc:sldChg chg="addSp modSp add ord">
        <pc:chgData name="Kun Suo" userId="41c30799-3a2b-4880-86a3-8488be07954a" providerId="ADAL" clId="{7949C255-1350-514E-9933-03E4200535B0}" dt="2019-12-15T18:49:19.590" v="1997" actId="20577"/>
        <pc:sldMkLst>
          <pc:docMk/>
          <pc:sldMk cId="2794477458" sldId="474"/>
        </pc:sldMkLst>
        <pc:spChg chg="mod">
          <ac:chgData name="Kun Suo" userId="41c30799-3a2b-4880-86a3-8488be07954a" providerId="ADAL" clId="{7949C255-1350-514E-9933-03E4200535B0}" dt="2019-12-15T18:49:19.590" v="1997" actId="20577"/>
          <ac:spMkLst>
            <pc:docMk/>
            <pc:sldMk cId="2794477458" sldId="474"/>
            <ac:spMk id="5" creationId="{982D157C-AFB1-C648-BD63-147544179B23}"/>
          </ac:spMkLst>
        </pc:spChg>
        <pc:picChg chg="add">
          <ac:chgData name="Kun Suo" userId="41c30799-3a2b-4880-86a3-8488be07954a" providerId="ADAL" clId="{7949C255-1350-514E-9933-03E4200535B0}" dt="2019-12-15T18:48:59.606" v="1933"/>
          <ac:picMkLst>
            <pc:docMk/>
            <pc:sldMk cId="2794477458" sldId="474"/>
            <ac:picMk id="6" creationId="{837D3D9C-C2EF-5349-BAD3-D91F0CA93041}"/>
          </ac:picMkLst>
        </pc:picChg>
      </pc:sldChg>
      <pc:sldChg chg="addSp modSp add">
        <pc:chgData name="Kun Suo" userId="41c30799-3a2b-4880-86a3-8488be07954a" providerId="ADAL" clId="{7949C255-1350-514E-9933-03E4200535B0}" dt="2019-12-15T18:54:11.425" v="2255" actId="1076"/>
        <pc:sldMkLst>
          <pc:docMk/>
          <pc:sldMk cId="3481374225" sldId="475"/>
        </pc:sldMkLst>
        <pc:spChg chg="mod">
          <ac:chgData name="Kun Suo" userId="41c30799-3a2b-4880-86a3-8488be07954a" providerId="ADAL" clId="{7949C255-1350-514E-9933-03E4200535B0}" dt="2019-12-15T18:53:08.547" v="2219"/>
          <ac:spMkLst>
            <pc:docMk/>
            <pc:sldMk cId="3481374225" sldId="475"/>
            <ac:spMk id="2" creationId="{38BC7FFA-A892-F445-AD43-37D320550781}"/>
          </ac:spMkLst>
        </pc:spChg>
        <pc:spChg chg="mod">
          <ac:chgData name="Kun Suo" userId="41c30799-3a2b-4880-86a3-8488be07954a" providerId="ADAL" clId="{7949C255-1350-514E-9933-03E4200535B0}" dt="2019-12-15T18:53:49.889" v="2251" actId="15"/>
          <ac:spMkLst>
            <pc:docMk/>
            <pc:sldMk cId="3481374225" sldId="475"/>
            <ac:spMk id="5" creationId="{CC5AD778-87A2-DC4D-BFDA-DE2488DEB7FE}"/>
          </ac:spMkLst>
        </pc:spChg>
        <pc:picChg chg="add mod">
          <ac:chgData name="Kun Suo" userId="41c30799-3a2b-4880-86a3-8488be07954a" providerId="ADAL" clId="{7949C255-1350-514E-9933-03E4200535B0}" dt="2019-12-15T18:54:11.425" v="2255" actId="1076"/>
          <ac:picMkLst>
            <pc:docMk/>
            <pc:sldMk cId="3481374225" sldId="475"/>
            <ac:picMk id="6" creationId="{02274329-0C21-5A4E-8D07-EF760FD66222}"/>
          </ac:picMkLst>
        </pc:picChg>
      </pc:sldChg>
      <pc:sldChg chg="modSp add">
        <pc:chgData name="Kun Suo" userId="41c30799-3a2b-4880-86a3-8488be07954a" providerId="ADAL" clId="{7949C255-1350-514E-9933-03E4200535B0}" dt="2019-12-15T19:01:01.939" v="2327" actId="27636"/>
        <pc:sldMkLst>
          <pc:docMk/>
          <pc:sldMk cId="1746293551" sldId="476"/>
        </pc:sldMkLst>
        <pc:spChg chg="mod">
          <ac:chgData name="Kun Suo" userId="41c30799-3a2b-4880-86a3-8488be07954a" providerId="ADAL" clId="{7949C255-1350-514E-9933-03E4200535B0}" dt="2019-12-15T18:54:53.903" v="2257"/>
          <ac:spMkLst>
            <pc:docMk/>
            <pc:sldMk cId="1746293551" sldId="476"/>
            <ac:spMk id="2" creationId="{9677B734-D2E3-C249-9D43-B1A977835906}"/>
          </ac:spMkLst>
        </pc:spChg>
        <pc:spChg chg="mod">
          <ac:chgData name="Kun Suo" userId="41c30799-3a2b-4880-86a3-8488be07954a" providerId="ADAL" clId="{7949C255-1350-514E-9933-03E4200535B0}" dt="2019-12-15T19:01:01.939" v="2327" actId="27636"/>
          <ac:spMkLst>
            <pc:docMk/>
            <pc:sldMk cId="1746293551" sldId="476"/>
            <ac:spMk id="5" creationId="{A71F6439-354E-154E-AD4E-15DDBDCFDA38}"/>
          </ac:spMkLst>
        </pc:spChg>
      </pc:sldChg>
      <pc:sldChg chg="addSp modSp add">
        <pc:chgData name="Kun Suo" userId="41c30799-3a2b-4880-86a3-8488be07954a" providerId="ADAL" clId="{7949C255-1350-514E-9933-03E4200535B0}" dt="2019-12-15T19:03:55.851" v="2490" actId="20577"/>
        <pc:sldMkLst>
          <pc:docMk/>
          <pc:sldMk cId="1640804112" sldId="477"/>
        </pc:sldMkLst>
        <pc:spChg chg="mod">
          <ac:chgData name="Kun Suo" userId="41c30799-3a2b-4880-86a3-8488be07954a" providerId="ADAL" clId="{7949C255-1350-514E-9933-03E4200535B0}" dt="2019-12-15T19:01:09.904" v="2329"/>
          <ac:spMkLst>
            <pc:docMk/>
            <pc:sldMk cId="1640804112" sldId="477"/>
            <ac:spMk id="2" creationId="{6A0A90B0-28A3-654D-AAB7-6C3CF9BC2E38}"/>
          </ac:spMkLst>
        </pc:spChg>
        <pc:spChg chg="mod">
          <ac:chgData name="Kun Suo" userId="41c30799-3a2b-4880-86a3-8488be07954a" providerId="ADAL" clId="{7949C255-1350-514E-9933-03E4200535B0}" dt="2019-12-15T19:03:14.307" v="2450" actId="27636"/>
          <ac:spMkLst>
            <pc:docMk/>
            <pc:sldMk cId="1640804112" sldId="477"/>
            <ac:spMk id="5" creationId="{E50D1489-01AC-9941-A1D1-34A3B229449D}"/>
          </ac:spMkLst>
        </pc:spChg>
        <pc:graphicFrameChg chg="add mod modGraphic">
          <ac:chgData name="Kun Suo" userId="41c30799-3a2b-4880-86a3-8488be07954a" providerId="ADAL" clId="{7949C255-1350-514E-9933-03E4200535B0}" dt="2019-12-15T19:03:55.851" v="2490" actId="20577"/>
          <ac:graphicFrameMkLst>
            <pc:docMk/>
            <pc:sldMk cId="1640804112" sldId="477"/>
            <ac:graphicFrameMk id="6" creationId="{D9769505-DC3E-B144-9DE5-2067AFECE654}"/>
          </ac:graphicFrameMkLst>
        </pc:graphicFrameChg>
      </pc:sldChg>
      <pc:sldChg chg="addSp modSp add">
        <pc:chgData name="Kun Suo" userId="41c30799-3a2b-4880-86a3-8488be07954a" providerId="ADAL" clId="{7949C255-1350-514E-9933-03E4200535B0}" dt="2019-12-15T19:04:37.185" v="2503" actId="1076"/>
        <pc:sldMkLst>
          <pc:docMk/>
          <pc:sldMk cId="526385762" sldId="478"/>
        </pc:sldMkLst>
        <pc:graphicFrameChg chg="mod modGraphic">
          <ac:chgData name="Kun Suo" userId="41c30799-3a2b-4880-86a3-8488be07954a" providerId="ADAL" clId="{7949C255-1350-514E-9933-03E4200535B0}" dt="2019-12-15T19:04:25.083" v="2499" actId="1076"/>
          <ac:graphicFrameMkLst>
            <pc:docMk/>
            <pc:sldMk cId="526385762" sldId="478"/>
            <ac:graphicFrameMk id="6" creationId="{D9769505-DC3E-B144-9DE5-2067AFECE654}"/>
          </ac:graphicFrameMkLst>
        </pc:graphicFrameChg>
        <pc:picChg chg="add mod">
          <ac:chgData name="Kun Suo" userId="41c30799-3a2b-4880-86a3-8488be07954a" providerId="ADAL" clId="{7949C255-1350-514E-9933-03E4200535B0}" dt="2019-12-15T19:04:37.185" v="2503" actId="1076"/>
          <ac:picMkLst>
            <pc:docMk/>
            <pc:sldMk cId="526385762" sldId="478"/>
            <ac:picMk id="7" creationId="{9559FE5C-6375-4243-8232-AE2A29C1FC8F}"/>
          </ac:picMkLst>
        </pc:picChg>
      </pc:sldChg>
      <pc:sldChg chg="addSp delSp modSp add">
        <pc:chgData name="Kun Suo" userId="41c30799-3a2b-4880-86a3-8488be07954a" providerId="ADAL" clId="{7949C255-1350-514E-9933-03E4200535B0}" dt="2019-12-15T19:06:56.425" v="2550" actId="1076"/>
        <pc:sldMkLst>
          <pc:docMk/>
          <pc:sldMk cId="2612344727" sldId="479"/>
        </pc:sldMkLst>
        <pc:spChg chg="del">
          <ac:chgData name="Kun Suo" userId="41c30799-3a2b-4880-86a3-8488be07954a" providerId="ADAL" clId="{7949C255-1350-514E-9933-03E4200535B0}" dt="2019-12-15T19:04:54.765" v="2506" actId="478"/>
          <ac:spMkLst>
            <pc:docMk/>
            <pc:sldMk cId="2612344727" sldId="479"/>
            <ac:spMk id="5" creationId="{E50D1489-01AC-9941-A1D1-34A3B229449D}"/>
          </ac:spMkLst>
        </pc:spChg>
        <pc:spChg chg="add del mod">
          <ac:chgData name="Kun Suo" userId="41c30799-3a2b-4880-86a3-8488be07954a" providerId="ADAL" clId="{7949C255-1350-514E-9933-03E4200535B0}" dt="2019-12-15T19:04:57.030" v="2507" actId="478"/>
          <ac:spMkLst>
            <pc:docMk/>
            <pc:sldMk cId="2612344727" sldId="479"/>
            <ac:spMk id="9" creationId="{3E65309F-C5A9-F445-BDA3-200F70081C8B}"/>
          </ac:spMkLst>
        </pc:spChg>
        <pc:spChg chg="add mod">
          <ac:chgData name="Kun Suo" userId="41c30799-3a2b-4880-86a3-8488be07954a" providerId="ADAL" clId="{7949C255-1350-514E-9933-03E4200535B0}" dt="2019-12-15T19:05:13.203" v="2511"/>
          <ac:spMkLst>
            <pc:docMk/>
            <pc:sldMk cId="2612344727" sldId="479"/>
            <ac:spMk id="10" creationId="{86A64E1E-51C3-FB43-9720-121DAB4FB9A8}"/>
          </ac:spMkLst>
        </pc:spChg>
        <pc:spChg chg="add mod">
          <ac:chgData name="Kun Suo" userId="41c30799-3a2b-4880-86a3-8488be07954a" providerId="ADAL" clId="{7949C255-1350-514E-9933-03E4200535B0}" dt="2019-12-15T19:05:19.331" v="2516" actId="1076"/>
          <ac:spMkLst>
            <pc:docMk/>
            <pc:sldMk cId="2612344727" sldId="479"/>
            <ac:spMk id="11" creationId="{29ACE735-67FE-B94D-BA27-61163A54D52E}"/>
          </ac:spMkLst>
        </pc:spChg>
        <pc:spChg chg="add mod">
          <ac:chgData name="Kun Suo" userId="41c30799-3a2b-4880-86a3-8488be07954a" providerId="ADAL" clId="{7949C255-1350-514E-9933-03E4200535B0}" dt="2019-12-15T19:05:24.340" v="2518" actId="1076"/>
          <ac:spMkLst>
            <pc:docMk/>
            <pc:sldMk cId="2612344727" sldId="479"/>
            <ac:spMk id="12" creationId="{80035DFA-9819-A440-84CE-4EEFD0A46049}"/>
          </ac:spMkLst>
        </pc:spChg>
        <pc:spChg chg="add mod">
          <ac:chgData name="Kun Suo" userId="41c30799-3a2b-4880-86a3-8488be07954a" providerId="ADAL" clId="{7949C255-1350-514E-9933-03E4200535B0}" dt="2019-12-15T19:05:29.512" v="2521" actId="20577"/>
          <ac:spMkLst>
            <pc:docMk/>
            <pc:sldMk cId="2612344727" sldId="479"/>
            <ac:spMk id="13" creationId="{78A633AA-F8BD-DE4D-A472-426FEDC034F8}"/>
          </ac:spMkLst>
        </pc:spChg>
        <pc:spChg chg="add mod">
          <ac:chgData name="Kun Suo" userId="41c30799-3a2b-4880-86a3-8488be07954a" providerId="ADAL" clId="{7949C255-1350-514E-9933-03E4200535B0}" dt="2019-12-15T19:05:27.644" v="2520" actId="1076"/>
          <ac:spMkLst>
            <pc:docMk/>
            <pc:sldMk cId="2612344727" sldId="479"/>
            <ac:spMk id="14" creationId="{936D2404-4F2D-954D-8DFD-F113B11D03DE}"/>
          </ac:spMkLst>
        </pc:spChg>
        <pc:spChg chg="add mod">
          <ac:chgData name="Kun Suo" userId="41c30799-3a2b-4880-86a3-8488be07954a" providerId="ADAL" clId="{7949C255-1350-514E-9933-03E4200535B0}" dt="2019-12-15T19:05:31.144" v="2522" actId="20577"/>
          <ac:spMkLst>
            <pc:docMk/>
            <pc:sldMk cId="2612344727" sldId="479"/>
            <ac:spMk id="15" creationId="{F0616931-9494-564B-8BFB-511AA663C2A8}"/>
          </ac:spMkLst>
        </pc:spChg>
        <pc:spChg chg="add mod">
          <ac:chgData name="Kun Suo" userId="41c30799-3a2b-4880-86a3-8488be07954a" providerId="ADAL" clId="{7949C255-1350-514E-9933-03E4200535B0}" dt="2019-12-15T19:06:35.755" v="2537" actId="1076"/>
          <ac:spMkLst>
            <pc:docMk/>
            <pc:sldMk cId="2612344727" sldId="479"/>
            <ac:spMk id="16" creationId="{215F23EF-5626-854E-831E-4883A428D30F}"/>
          </ac:spMkLst>
        </pc:spChg>
        <pc:spChg chg="add mod">
          <ac:chgData name="Kun Suo" userId="41c30799-3a2b-4880-86a3-8488be07954a" providerId="ADAL" clId="{7949C255-1350-514E-9933-03E4200535B0}" dt="2019-12-15T19:06:47.891" v="2545" actId="1076"/>
          <ac:spMkLst>
            <pc:docMk/>
            <pc:sldMk cId="2612344727" sldId="479"/>
            <ac:spMk id="17" creationId="{05E95B10-9B1D-BB44-B2BD-483260A9A1CA}"/>
          </ac:spMkLst>
        </pc:spChg>
        <pc:spChg chg="add mod">
          <ac:chgData name="Kun Suo" userId="41c30799-3a2b-4880-86a3-8488be07954a" providerId="ADAL" clId="{7949C255-1350-514E-9933-03E4200535B0}" dt="2019-12-15T19:06:56.425" v="2550" actId="1076"/>
          <ac:spMkLst>
            <pc:docMk/>
            <pc:sldMk cId="2612344727" sldId="479"/>
            <ac:spMk id="18" creationId="{E9E84262-8C1E-9245-AC99-4862013CDFF7}"/>
          </ac:spMkLst>
        </pc:spChg>
        <pc:graphicFrameChg chg="del">
          <ac:chgData name="Kun Suo" userId="41c30799-3a2b-4880-86a3-8488be07954a" providerId="ADAL" clId="{7949C255-1350-514E-9933-03E4200535B0}" dt="2019-12-15T19:04:53.215" v="2505" actId="478"/>
          <ac:graphicFrameMkLst>
            <pc:docMk/>
            <pc:sldMk cId="2612344727" sldId="479"/>
            <ac:graphicFrameMk id="6" creationId="{D9769505-DC3E-B144-9DE5-2067AFECE654}"/>
          </ac:graphicFrameMkLst>
        </pc:graphicFrameChg>
        <pc:picChg chg="mod">
          <ac:chgData name="Kun Suo" userId="41c30799-3a2b-4880-86a3-8488be07954a" providerId="ADAL" clId="{7949C255-1350-514E-9933-03E4200535B0}" dt="2019-12-15T19:04:59.227" v="2508" actId="1076"/>
          <ac:picMkLst>
            <pc:docMk/>
            <pc:sldMk cId="2612344727" sldId="479"/>
            <ac:picMk id="7" creationId="{9559FE5C-6375-4243-8232-AE2A29C1FC8F}"/>
          </ac:picMkLst>
        </pc:picChg>
      </pc:sldChg>
      <pc:sldChg chg="addSp modSp add">
        <pc:chgData name="Kun Suo" userId="41c30799-3a2b-4880-86a3-8488be07954a" providerId="ADAL" clId="{7949C255-1350-514E-9933-03E4200535B0}" dt="2019-12-15T19:10:07.932" v="2656" actId="1076"/>
        <pc:sldMkLst>
          <pc:docMk/>
          <pc:sldMk cId="604571251" sldId="480"/>
        </pc:sldMkLst>
        <pc:spChg chg="mod">
          <ac:chgData name="Kun Suo" userId="41c30799-3a2b-4880-86a3-8488be07954a" providerId="ADAL" clId="{7949C255-1350-514E-9933-03E4200535B0}" dt="2019-12-15T19:07:48.747" v="2552"/>
          <ac:spMkLst>
            <pc:docMk/>
            <pc:sldMk cId="604571251" sldId="480"/>
            <ac:spMk id="2" creationId="{6CE99CA0-AFCC-6346-ACC4-752AA0CAD98B}"/>
          </ac:spMkLst>
        </pc:spChg>
        <pc:spChg chg="mod">
          <ac:chgData name="Kun Suo" userId="41c30799-3a2b-4880-86a3-8488be07954a" providerId="ADAL" clId="{7949C255-1350-514E-9933-03E4200535B0}" dt="2019-12-15T19:08:55.516" v="2643" actId="27636"/>
          <ac:spMkLst>
            <pc:docMk/>
            <pc:sldMk cId="604571251" sldId="480"/>
            <ac:spMk id="5" creationId="{FD6EE6A8-A08E-B44B-B1B7-E89F119DEE98}"/>
          </ac:spMkLst>
        </pc:spChg>
        <pc:spChg chg="add mod">
          <ac:chgData name="Kun Suo" userId="41c30799-3a2b-4880-86a3-8488be07954a" providerId="ADAL" clId="{7949C255-1350-514E-9933-03E4200535B0}" dt="2019-12-15T19:10:03.420" v="2654" actId="13822"/>
          <ac:spMkLst>
            <pc:docMk/>
            <pc:sldMk cId="604571251" sldId="480"/>
            <ac:spMk id="8" creationId="{054148BF-600B-4547-9609-A741D04C8B2A}"/>
          </ac:spMkLst>
        </pc:spChg>
        <pc:spChg chg="add mod">
          <ac:chgData name="Kun Suo" userId="41c30799-3a2b-4880-86a3-8488be07954a" providerId="ADAL" clId="{7949C255-1350-514E-9933-03E4200535B0}" dt="2019-12-15T19:10:07.932" v="2656" actId="1076"/>
          <ac:spMkLst>
            <pc:docMk/>
            <pc:sldMk cId="604571251" sldId="480"/>
            <ac:spMk id="9" creationId="{4FECFC07-2DC7-7945-8E20-F8658618DD09}"/>
          </ac:spMkLst>
        </pc:spChg>
        <pc:picChg chg="add mod">
          <ac:chgData name="Kun Suo" userId="41c30799-3a2b-4880-86a3-8488be07954a" providerId="ADAL" clId="{7949C255-1350-514E-9933-03E4200535B0}" dt="2019-12-15T19:09:49.372" v="2650" actId="1076"/>
          <ac:picMkLst>
            <pc:docMk/>
            <pc:sldMk cId="604571251" sldId="480"/>
            <ac:picMk id="6" creationId="{D46D29C2-1C23-EE4B-8C43-FF80325FAAC6}"/>
          </ac:picMkLst>
        </pc:picChg>
        <pc:picChg chg="add mod">
          <ac:chgData name="Kun Suo" userId="41c30799-3a2b-4880-86a3-8488be07954a" providerId="ADAL" clId="{7949C255-1350-514E-9933-03E4200535B0}" dt="2019-12-15T19:09:50.731" v="2651" actId="1076"/>
          <ac:picMkLst>
            <pc:docMk/>
            <pc:sldMk cId="604571251" sldId="480"/>
            <ac:picMk id="7" creationId="{484E298C-8FB5-D642-8703-847E2BEAC323}"/>
          </ac:picMkLst>
        </pc:picChg>
      </pc:sldChg>
      <pc:sldChg chg="addSp delSp modSp add">
        <pc:chgData name="Kun Suo" userId="41c30799-3a2b-4880-86a3-8488be07954a" providerId="ADAL" clId="{7949C255-1350-514E-9933-03E4200535B0}" dt="2019-12-15T19:13:11.444" v="2782" actId="1076"/>
        <pc:sldMkLst>
          <pc:docMk/>
          <pc:sldMk cId="7582784" sldId="481"/>
        </pc:sldMkLst>
        <pc:spChg chg="mod">
          <ac:chgData name="Kun Suo" userId="41c30799-3a2b-4880-86a3-8488be07954a" providerId="ADAL" clId="{7949C255-1350-514E-9933-03E4200535B0}" dt="2019-12-15T19:10:51.589" v="2680" actId="20577"/>
          <ac:spMkLst>
            <pc:docMk/>
            <pc:sldMk cId="7582784" sldId="481"/>
            <ac:spMk id="2" creationId="{0C17553E-2E1F-D24F-850D-C2132EEE848F}"/>
          </ac:spMkLst>
        </pc:spChg>
        <pc:spChg chg="del">
          <ac:chgData name="Kun Suo" userId="41c30799-3a2b-4880-86a3-8488be07954a" providerId="ADAL" clId="{7949C255-1350-514E-9933-03E4200535B0}" dt="2019-12-15T19:11:01.237" v="2681" actId="478"/>
          <ac:spMkLst>
            <pc:docMk/>
            <pc:sldMk cId="7582784" sldId="481"/>
            <ac:spMk id="5" creationId="{EDAE8D7F-46E7-F74C-BDCD-2ED93067396A}"/>
          </ac:spMkLst>
        </pc:spChg>
        <pc:spChg chg="add">
          <ac:chgData name="Kun Suo" userId="41c30799-3a2b-4880-86a3-8488be07954a" providerId="ADAL" clId="{7949C255-1350-514E-9933-03E4200535B0}" dt="2019-12-15T19:11:15.049" v="2683"/>
          <ac:spMkLst>
            <pc:docMk/>
            <pc:sldMk cId="7582784" sldId="481"/>
            <ac:spMk id="7" creationId="{71F32645-56C1-D244-8CEE-BD77FD2E8EE5}"/>
          </ac:spMkLst>
        </pc:spChg>
        <pc:spChg chg="add">
          <ac:chgData name="Kun Suo" userId="41c30799-3a2b-4880-86a3-8488be07954a" providerId="ADAL" clId="{7949C255-1350-514E-9933-03E4200535B0}" dt="2019-12-15T19:11:15.049" v="2683"/>
          <ac:spMkLst>
            <pc:docMk/>
            <pc:sldMk cId="7582784" sldId="481"/>
            <ac:spMk id="8" creationId="{8F09F8E3-1CEE-E34B-BEFE-7613E97B64C5}"/>
          </ac:spMkLst>
        </pc:spChg>
        <pc:spChg chg="add">
          <ac:chgData name="Kun Suo" userId="41c30799-3a2b-4880-86a3-8488be07954a" providerId="ADAL" clId="{7949C255-1350-514E-9933-03E4200535B0}" dt="2019-12-15T19:11:15.049" v="2683"/>
          <ac:spMkLst>
            <pc:docMk/>
            <pc:sldMk cId="7582784" sldId="481"/>
            <ac:spMk id="9" creationId="{5B776697-245B-A141-9CD1-3FBE47CFB3C2}"/>
          </ac:spMkLst>
        </pc:spChg>
        <pc:spChg chg="add">
          <ac:chgData name="Kun Suo" userId="41c30799-3a2b-4880-86a3-8488be07954a" providerId="ADAL" clId="{7949C255-1350-514E-9933-03E4200535B0}" dt="2019-12-15T19:11:15.049" v="2683"/>
          <ac:spMkLst>
            <pc:docMk/>
            <pc:sldMk cId="7582784" sldId="481"/>
            <ac:spMk id="10" creationId="{CF9388B4-80F2-6143-9305-C6B9B1344223}"/>
          </ac:spMkLst>
        </pc:spChg>
        <pc:spChg chg="add">
          <ac:chgData name="Kun Suo" userId="41c30799-3a2b-4880-86a3-8488be07954a" providerId="ADAL" clId="{7949C255-1350-514E-9933-03E4200535B0}" dt="2019-12-15T19:11:15.049" v="2683"/>
          <ac:spMkLst>
            <pc:docMk/>
            <pc:sldMk cId="7582784" sldId="481"/>
            <ac:spMk id="11" creationId="{762FE0F4-20A6-1641-AE8A-3776A3508E11}"/>
          </ac:spMkLst>
        </pc:spChg>
        <pc:spChg chg="add">
          <ac:chgData name="Kun Suo" userId="41c30799-3a2b-4880-86a3-8488be07954a" providerId="ADAL" clId="{7949C255-1350-514E-9933-03E4200535B0}" dt="2019-12-15T19:11:15.049" v="2683"/>
          <ac:spMkLst>
            <pc:docMk/>
            <pc:sldMk cId="7582784" sldId="481"/>
            <ac:spMk id="12" creationId="{F61D4B02-77D8-DB4E-AD49-398A43A9D684}"/>
          </ac:spMkLst>
        </pc:spChg>
        <pc:spChg chg="add">
          <ac:chgData name="Kun Suo" userId="41c30799-3a2b-4880-86a3-8488be07954a" providerId="ADAL" clId="{7949C255-1350-514E-9933-03E4200535B0}" dt="2019-12-15T19:11:15.049" v="2683"/>
          <ac:spMkLst>
            <pc:docMk/>
            <pc:sldMk cId="7582784" sldId="481"/>
            <ac:spMk id="13" creationId="{A80992FF-DC1E-054B-84DB-EEE2CEE25B1B}"/>
          </ac:spMkLst>
        </pc:spChg>
        <pc:spChg chg="add">
          <ac:chgData name="Kun Suo" userId="41c30799-3a2b-4880-86a3-8488be07954a" providerId="ADAL" clId="{7949C255-1350-514E-9933-03E4200535B0}" dt="2019-12-15T19:11:15.049" v="2683"/>
          <ac:spMkLst>
            <pc:docMk/>
            <pc:sldMk cId="7582784" sldId="481"/>
            <ac:spMk id="14" creationId="{0AFF862B-792F-FA4D-BD96-56F92177C695}"/>
          </ac:spMkLst>
        </pc:spChg>
        <pc:spChg chg="add">
          <ac:chgData name="Kun Suo" userId="41c30799-3a2b-4880-86a3-8488be07954a" providerId="ADAL" clId="{7949C255-1350-514E-9933-03E4200535B0}" dt="2019-12-15T19:11:15.049" v="2683"/>
          <ac:spMkLst>
            <pc:docMk/>
            <pc:sldMk cId="7582784" sldId="481"/>
            <ac:spMk id="15" creationId="{C887BB89-3CAA-E346-B980-962B48B20D46}"/>
          </ac:spMkLst>
        </pc:spChg>
        <pc:spChg chg="add mod">
          <ac:chgData name="Kun Suo" userId="41c30799-3a2b-4880-86a3-8488be07954a" providerId="ADAL" clId="{7949C255-1350-514E-9933-03E4200535B0}" dt="2019-12-15T19:12:05.164" v="2689" actId="13822"/>
          <ac:spMkLst>
            <pc:docMk/>
            <pc:sldMk cId="7582784" sldId="481"/>
            <ac:spMk id="17" creationId="{C471B543-B9B4-044E-B3BB-016A642C01B8}"/>
          </ac:spMkLst>
        </pc:spChg>
        <pc:spChg chg="add mod">
          <ac:chgData name="Kun Suo" userId="41c30799-3a2b-4880-86a3-8488be07954a" providerId="ADAL" clId="{7949C255-1350-514E-9933-03E4200535B0}" dt="2019-12-15T19:13:10.164" v="2781" actId="14100"/>
          <ac:spMkLst>
            <pc:docMk/>
            <pc:sldMk cId="7582784" sldId="481"/>
            <ac:spMk id="18" creationId="{F063D6A1-A907-AD43-B0DE-8B3640D47499}"/>
          </ac:spMkLst>
        </pc:spChg>
        <pc:picChg chg="add mod">
          <ac:chgData name="Kun Suo" userId="41c30799-3a2b-4880-86a3-8488be07954a" providerId="ADAL" clId="{7949C255-1350-514E-9933-03E4200535B0}" dt="2019-12-15T19:13:00.204" v="2777" actId="1076"/>
          <ac:picMkLst>
            <pc:docMk/>
            <pc:sldMk cId="7582784" sldId="481"/>
            <ac:picMk id="6" creationId="{D76A34C0-E4A1-0A44-B5E0-5D564CE27DED}"/>
          </ac:picMkLst>
        </pc:picChg>
        <pc:picChg chg="add mod">
          <ac:chgData name="Kun Suo" userId="41c30799-3a2b-4880-86a3-8488be07954a" providerId="ADAL" clId="{7949C255-1350-514E-9933-03E4200535B0}" dt="2019-12-15T19:13:11.444" v="2782" actId="1076"/>
          <ac:picMkLst>
            <pc:docMk/>
            <pc:sldMk cId="7582784" sldId="481"/>
            <ac:picMk id="16" creationId="{153E0E1E-113E-154C-A865-8B4561960AA4}"/>
          </ac:picMkLst>
        </pc:picChg>
      </pc:sldChg>
      <pc:sldChg chg="addSp delSp modSp add">
        <pc:chgData name="Kun Suo" userId="41c30799-3a2b-4880-86a3-8488be07954a" providerId="ADAL" clId="{7949C255-1350-514E-9933-03E4200535B0}" dt="2019-12-15T19:14:55.812" v="2802" actId="1076"/>
        <pc:sldMkLst>
          <pc:docMk/>
          <pc:sldMk cId="2885910225" sldId="482"/>
        </pc:sldMkLst>
        <pc:spChg chg="mod">
          <ac:chgData name="Kun Suo" userId="41c30799-3a2b-4880-86a3-8488be07954a" providerId="ADAL" clId="{7949C255-1350-514E-9933-03E4200535B0}" dt="2019-12-15T19:14:04.939" v="2784"/>
          <ac:spMkLst>
            <pc:docMk/>
            <pc:sldMk cId="2885910225" sldId="482"/>
            <ac:spMk id="2" creationId="{38BC7FFA-A892-F445-AD43-37D320550781}"/>
          </ac:spMkLst>
        </pc:spChg>
        <pc:spChg chg="mod">
          <ac:chgData name="Kun Suo" userId="41c30799-3a2b-4880-86a3-8488be07954a" providerId="ADAL" clId="{7949C255-1350-514E-9933-03E4200535B0}" dt="2019-12-15T19:14:37.760" v="2798" actId="20577"/>
          <ac:spMkLst>
            <pc:docMk/>
            <pc:sldMk cId="2885910225" sldId="482"/>
            <ac:spMk id="5" creationId="{CC5AD778-87A2-DC4D-BFDA-DE2488DEB7FE}"/>
          </ac:spMkLst>
        </pc:spChg>
        <pc:picChg chg="del">
          <ac:chgData name="Kun Suo" userId="41c30799-3a2b-4880-86a3-8488be07954a" providerId="ADAL" clId="{7949C255-1350-514E-9933-03E4200535B0}" dt="2019-12-15T19:14:39.161" v="2799" actId="478"/>
          <ac:picMkLst>
            <pc:docMk/>
            <pc:sldMk cId="2885910225" sldId="482"/>
            <ac:picMk id="6" creationId="{02274329-0C21-5A4E-8D07-EF760FD66222}"/>
          </ac:picMkLst>
        </pc:picChg>
        <pc:picChg chg="add mod">
          <ac:chgData name="Kun Suo" userId="41c30799-3a2b-4880-86a3-8488be07954a" providerId="ADAL" clId="{7949C255-1350-514E-9933-03E4200535B0}" dt="2019-12-15T19:14:55.812" v="2802" actId="1076"/>
          <ac:picMkLst>
            <pc:docMk/>
            <pc:sldMk cId="2885910225" sldId="482"/>
            <ac:picMk id="7" creationId="{7C2F2E5C-3F25-A644-85D4-339F8EAD75D1}"/>
          </ac:picMkLst>
        </pc:picChg>
      </pc:sldChg>
      <pc:sldChg chg="addSp delSp modSp add">
        <pc:chgData name="Kun Suo" userId="41c30799-3a2b-4880-86a3-8488be07954a" providerId="ADAL" clId="{7949C255-1350-514E-9933-03E4200535B0}" dt="2019-12-20T21:15:27.160" v="3681" actId="1076"/>
        <pc:sldMkLst>
          <pc:docMk/>
          <pc:sldMk cId="4216017352" sldId="483"/>
        </pc:sldMkLst>
        <pc:spChg chg="mod">
          <ac:chgData name="Kun Suo" userId="41c30799-3a2b-4880-86a3-8488be07954a" providerId="ADAL" clId="{7949C255-1350-514E-9933-03E4200535B0}" dt="2019-12-15T19:15:38.076" v="2804"/>
          <ac:spMkLst>
            <pc:docMk/>
            <pc:sldMk cId="4216017352" sldId="483"/>
            <ac:spMk id="2" creationId="{8796A8FC-1086-964C-B359-EAC979FDF317}"/>
          </ac:spMkLst>
        </pc:spChg>
        <pc:spChg chg="mod">
          <ac:chgData name="Kun Suo" userId="41c30799-3a2b-4880-86a3-8488be07954a" providerId="ADAL" clId="{7949C255-1350-514E-9933-03E4200535B0}" dt="2019-12-15T19:16:53.064" v="2861" actId="20577"/>
          <ac:spMkLst>
            <pc:docMk/>
            <pc:sldMk cId="4216017352" sldId="483"/>
            <ac:spMk id="5" creationId="{C267D0B1-A87D-D04A-A371-2287746953DE}"/>
          </ac:spMkLst>
        </pc:spChg>
        <pc:spChg chg="add mod">
          <ac:chgData name="Kun Suo" userId="41c30799-3a2b-4880-86a3-8488be07954a" providerId="ADAL" clId="{7949C255-1350-514E-9933-03E4200535B0}" dt="2019-12-15T19:17:13.493" v="2863" actId="1076"/>
          <ac:spMkLst>
            <pc:docMk/>
            <pc:sldMk cId="4216017352" sldId="483"/>
            <ac:spMk id="8" creationId="{858C81D4-D6FF-CC41-BF2B-E29C5E31E708}"/>
          </ac:spMkLst>
        </pc:spChg>
        <pc:spChg chg="add mod">
          <ac:chgData name="Kun Suo" userId="41c30799-3a2b-4880-86a3-8488be07954a" providerId="ADAL" clId="{7949C255-1350-514E-9933-03E4200535B0}" dt="2019-12-15T19:17:38.835" v="2871" actId="14100"/>
          <ac:spMkLst>
            <pc:docMk/>
            <pc:sldMk cId="4216017352" sldId="483"/>
            <ac:spMk id="9" creationId="{CCB3BD9D-D515-F64A-BE36-FF0E86C61386}"/>
          </ac:spMkLst>
        </pc:spChg>
        <pc:spChg chg="add mod">
          <ac:chgData name="Kun Suo" userId="41c30799-3a2b-4880-86a3-8488be07954a" providerId="ADAL" clId="{7949C255-1350-514E-9933-03E4200535B0}" dt="2019-12-15T19:20:49.367" v="2906" actId="1076"/>
          <ac:spMkLst>
            <pc:docMk/>
            <pc:sldMk cId="4216017352" sldId="483"/>
            <ac:spMk id="10" creationId="{9D5EEBC4-144E-B04A-8BDC-F760ADA9E345}"/>
          </ac:spMkLst>
        </pc:spChg>
        <pc:spChg chg="add del mod">
          <ac:chgData name="Kun Suo" userId="41c30799-3a2b-4880-86a3-8488be07954a" providerId="ADAL" clId="{7949C255-1350-514E-9933-03E4200535B0}" dt="2019-12-15T19:20:52.550" v="2908"/>
          <ac:spMkLst>
            <pc:docMk/>
            <pc:sldMk cId="4216017352" sldId="483"/>
            <ac:spMk id="11" creationId="{8859B455-89E9-0349-8652-ADD20D697BC8}"/>
          </ac:spMkLst>
        </pc:spChg>
        <pc:picChg chg="add mod">
          <ac:chgData name="Kun Suo" userId="41c30799-3a2b-4880-86a3-8488be07954a" providerId="ADAL" clId="{7949C255-1350-514E-9933-03E4200535B0}" dt="2019-12-20T21:15:27.160" v="3681" actId="1076"/>
          <ac:picMkLst>
            <pc:docMk/>
            <pc:sldMk cId="4216017352" sldId="483"/>
            <ac:picMk id="6" creationId="{87A462F4-BF3C-ED4E-95C3-713987A88D24}"/>
          </ac:picMkLst>
        </pc:picChg>
        <pc:picChg chg="add mod">
          <ac:chgData name="Kun Suo" userId="41c30799-3a2b-4880-86a3-8488be07954a" providerId="ADAL" clId="{7949C255-1350-514E-9933-03E4200535B0}" dt="2019-12-15T19:17:13.493" v="2863" actId="1076"/>
          <ac:picMkLst>
            <pc:docMk/>
            <pc:sldMk cId="4216017352" sldId="483"/>
            <ac:picMk id="7" creationId="{A0624811-D53F-5F4B-B6C4-C73EC5A6788D}"/>
          </ac:picMkLst>
        </pc:picChg>
      </pc:sldChg>
      <pc:sldChg chg="modSp add">
        <pc:chgData name="Kun Suo" userId="41c30799-3a2b-4880-86a3-8488be07954a" providerId="ADAL" clId="{7949C255-1350-514E-9933-03E4200535B0}" dt="2019-12-15T19:22:28.708" v="2927" actId="20577"/>
        <pc:sldMkLst>
          <pc:docMk/>
          <pc:sldMk cId="1511540968" sldId="484"/>
        </pc:sldMkLst>
        <pc:spChg chg="mod">
          <ac:chgData name="Kun Suo" userId="41c30799-3a2b-4880-86a3-8488be07954a" providerId="ADAL" clId="{7949C255-1350-514E-9933-03E4200535B0}" dt="2019-12-15T19:21:10.596" v="2910" actId="27636"/>
          <ac:spMkLst>
            <pc:docMk/>
            <pc:sldMk cId="1511540968" sldId="484"/>
            <ac:spMk id="2" creationId="{50D524B6-489D-3C48-8576-C1DE0894FF1B}"/>
          </ac:spMkLst>
        </pc:spChg>
        <pc:spChg chg="mod">
          <ac:chgData name="Kun Suo" userId="41c30799-3a2b-4880-86a3-8488be07954a" providerId="ADAL" clId="{7949C255-1350-514E-9933-03E4200535B0}" dt="2019-12-15T19:22:28.708" v="2927" actId="20577"/>
          <ac:spMkLst>
            <pc:docMk/>
            <pc:sldMk cId="1511540968" sldId="484"/>
            <ac:spMk id="5" creationId="{FC3AD48E-AD5F-0843-BCA4-C5891411ACD0}"/>
          </ac:spMkLst>
        </pc:spChg>
      </pc:sldChg>
      <pc:sldChg chg="addSp delSp modSp add">
        <pc:chgData name="Kun Suo" userId="41c30799-3a2b-4880-86a3-8488be07954a" providerId="ADAL" clId="{7949C255-1350-514E-9933-03E4200535B0}" dt="2019-12-15T19:24:46.120" v="3035" actId="1076"/>
        <pc:sldMkLst>
          <pc:docMk/>
          <pc:sldMk cId="3751003538" sldId="485"/>
        </pc:sldMkLst>
        <pc:spChg chg="mod">
          <ac:chgData name="Kun Suo" userId="41c30799-3a2b-4880-86a3-8488be07954a" providerId="ADAL" clId="{7949C255-1350-514E-9933-03E4200535B0}" dt="2019-12-15T19:22:43.257" v="2930" actId="27636"/>
          <ac:spMkLst>
            <pc:docMk/>
            <pc:sldMk cId="3751003538" sldId="485"/>
            <ac:spMk id="2" creationId="{D9C2A0B1-82F3-6B46-91B5-F8ED01BB0FB8}"/>
          </ac:spMkLst>
        </pc:spChg>
        <pc:spChg chg="del">
          <ac:chgData name="Kun Suo" userId="41c30799-3a2b-4880-86a3-8488be07954a" providerId="ADAL" clId="{7949C255-1350-514E-9933-03E4200535B0}" dt="2019-12-15T19:23:10.206" v="2931" actId="478"/>
          <ac:spMkLst>
            <pc:docMk/>
            <pc:sldMk cId="3751003538" sldId="485"/>
            <ac:spMk id="5" creationId="{D44796E2-6255-D84F-89A1-CCBCCF497628}"/>
          </ac:spMkLst>
        </pc:spChg>
        <pc:spChg chg="add mod">
          <ac:chgData name="Kun Suo" userId="41c30799-3a2b-4880-86a3-8488be07954a" providerId="ADAL" clId="{7949C255-1350-514E-9933-03E4200535B0}" dt="2019-12-15T19:24:46.120" v="3035" actId="1076"/>
          <ac:spMkLst>
            <pc:docMk/>
            <pc:sldMk cId="3751003538" sldId="485"/>
            <ac:spMk id="8" creationId="{8A43C44B-7EAD-CE4B-B574-4C794657FEFC}"/>
          </ac:spMkLst>
        </pc:spChg>
        <pc:spChg chg="add mod">
          <ac:chgData name="Kun Suo" userId="41c30799-3a2b-4880-86a3-8488be07954a" providerId="ADAL" clId="{7949C255-1350-514E-9933-03E4200535B0}" dt="2019-12-15T19:24:33.930" v="3031" actId="14100"/>
          <ac:spMkLst>
            <pc:docMk/>
            <pc:sldMk cId="3751003538" sldId="485"/>
            <ac:spMk id="9" creationId="{68D0F110-7F1F-B148-8944-A35AE88D0C81}"/>
          </ac:spMkLst>
        </pc:spChg>
        <pc:picChg chg="add mod">
          <ac:chgData name="Kun Suo" userId="41c30799-3a2b-4880-86a3-8488be07954a" providerId="ADAL" clId="{7949C255-1350-514E-9933-03E4200535B0}" dt="2019-12-15T19:24:39.176" v="3032" actId="14100"/>
          <ac:picMkLst>
            <pc:docMk/>
            <pc:sldMk cId="3751003538" sldId="485"/>
            <ac:picMk id="6" creationId="{AE49FD2B-B775-4046-B64C-6714BF9E79CD}"/>
          </ac:picMkLst>
        </pc:picChg>
        <pc:picChg chg="add mod">
          <ac:chgData name="Kun Suo" userId="41c30799-3a2b-4880-86a3-8488be07954a" providerId="ADAL" clId="{7949C255-1350-514E-9933-03E4200535B0}" dt="2019-12-15T19:24:43.762" v="3034" actId="1076"/>
          <ac:picMkLst>
            <pc:docMk/>
            <pc:sldMk cId="3751003538" sldId="485"/>
            <ac:picMk id="7" creationId="{E0CC8C7B-AD93-7E42-9B0E-708CC23A868E}"/>
          </ac:picMkLst>
        </pc:picChg>
      </pc:sldChg>
      <pc:sldChg chg="addSp modSp add">
        <pc:chgData name="Kun Suo" userId="41c30799-3a2b-4880-86a3-8488be07954a" providerId="ADAL" clId="{7949C255-1350-514E-9933-03E4200535B0}" dt="2019-12-15T19:25:40.789" v="3055" actId="27636"/>
        <pc:sldMkLst>
          <pc:docMk/>
          <pc:sldMk cId="2070065658" sldId="486"/>
        </pc:sldMkLst>
        <pc:spChg chg="mod">
          <ac:chgData name="Kun Suo" userId="41c30799-3a2b-4880-86a3-8488be07954a" providerId="ADAL" clId="{7949C255-1350-514E-9933-03E4200535B0}" dt="2019-12-15T19:25:03.350" v="3038" actId="27636"/>
          <ac:spMkLst>
            <pc:docMk/>
            <pc:sldMk cId="2070065658" sldId="486"/>
            <ac:spMk id="2" creationId="{E0AEFEDF-666B-754C-A179-77670805DD60}"/>
          </ac:spMkLst>
        </pc:spChg>
        <pc:spChg chg="mod">
          <ac:chgData name="Kun Suo" userId="41c30799-3a2b-4880-86a3-8488be07954a" providerId="ADAL" clId="{7949C255-1350-514E-9933-03E4200535B0}" dt="2019-12-15T19:25:40.789" v="3055" actId="27636"/>
          <ac:spMkLst>
            <pc:docMk/>
            <pc:sldMk cId="2070065658" sldId="486"/>
            <ac:spMk id="5" creationId="{0908D2E1-8EF7-BD46-9EA5-05B69740AB9E}"/>
          </ac:spMkLst>
        </pc:spChg>
        <pc:picChg chg="add mod">
          <ac:chgData name="Kun Suo" userId="41c30799-3a2b-4880-86a3-8488be07954a" providerId="ADAL" clId="{7949C255-1350-514E-9933-03E4200535B0}" dt="2019-12-15T19:25:37.529" v="3053" actId="1076"/>
          <ac:picMkLst>
            <pc:docMk/>
            <pc:sldMk cId="2070065658" sldId="486"/>
            <ac:picMk id="6" creationId="{D487A678-895C-0640-AA4D-B99A36FD2929}"/>
          </ac:picMkLst>
        </pc:picChg>
      </pc:sldChg>
      <pc:sldChg chg="addSp delSp modSp add">
        <pc:chgData name="Kun Suo" userId="41c30799-3a2b-4880-86a3-8488be07954a" providerId="ADAL" clId="{7949C255-1350-514E-9933-03E4200535B0}" dt="2019-12-15T19:26:59.803" v="3084" actId="1076"/>
        <pc:sldMkLst>
          <pc:docMk/>
          <pc:sldMk cId="53286296" sldId="487"/>
        </pc:sldMkLst>
        <pc:spChg chg="mod">
          <ac:chgData name="Kun Suo" userId="41c30799-3a2b-4880-86a3-8488be07954a" providerId="ADAL" clId="{7949C255-1350-514E-9933-03E4200535B0}" dt="2019-12-15T19:26:04.803" v="3058" actId="27636"/>
          <ac:spMkLst>
            <pc:docMk/>
            <pc:sldMk cId="53286296" sldId="487"/>
            <ac:spMk id="2" creationId="{38BC7FFA-A892-F445-AD43-37D320550781}"/>
          </ac:spMkLst>
        </pc:spChg>
        <pc:spChg chg="mod">
          <ac:chgData name="Kun Suo" userId="41c30799-3a2b-4880-86a3-8488be07954a" providerId="ADAL" clId="{7949C255-1350-514E-9933-03E4200535B0}" dt="2019-12-15T19:26:26.259" v="3077" actId="20577"/>
          <ac:spMkLst>
            <pc:docMk/>
            <pc:sldMk cId="53286296" sldId="487"/>
            <ac:spMk id="5" creationId="{CC5AD778-87A2-DC4D-BFDA-DE2488DEB7FE}"/>
          </ac:spMkLst>
        </pc:spChg>
        <pc:picChg chg="add mod">
          <ac:chgData name="Kun Suo" userId="41c30799-3a2b-4880-86a3-8488be07954a" providerId="ADAL" clId="{7949C255-1350-514E-9933-03E4200535B0}" dt="2019-12-15T19:26:59.803" v="3084" actId="1076"/>
          <ac:picMkLst>
            <pc:docMk/>
            <pc:sldMk cId="53286296" sldId="487"/>
            <ac:picMk id="6" creationId="{98E0FB73-21C1-CD4E-8AFF-3B4957875630}"/>
          </ac:picMkLst>
        </pc:picChg>
        <pc:picChg chg="del">
          <ac:chgData name="Kun Suo" userId="41c30799-3a2b-4880-86a3-8488be07954a" providerId="ADAL" clId="{7949C255-1350-514E-9933-03E4200535B0}" dt="2019-12-15T19:26:28.372" v="3078" actId="478"/>
          <ac:picMkLst>
            <pc:docMk/>
            <pc:sldMk cId="53286296" sldId="487"/>
            <ac:picMk id="7" creationId="{7C2F2E5C-3F25-A644-85D4-339F8EAD75D1}"/>
          </ac:picMkLst>
        </pc:picChg>
        <pc:picChg chg="add mod">
          <ac:chgData name="Kun Suo" userId="41c30799-3a2b-4880-86a3-8488be07954a" providerId="ADAL" clId="{7949C255-1350-514E-9933-03E4200535B0}" dt="2019-12-15T19:26:58.011" v="3083" actId="1076"/>
          <ac:picMkLst>
            <pc:docMk/>
            <pc:sldMk cId="53286296" sldId="487"/>
            <ac:picMk id="8" creationId="{D72EFB14-2BBB-5944-AB57-E4D4AFA6C420}"/>
          </ac:picMkLst>
        </pc:picChg>
      </pc:sldChg>
      <pc:sldChg chg="addSp modSp add">
        <pc:chgData name="Kun Suo" userId="41c30799-3a2b-4880-86a3-8488be07954a" providerId="ADAL" clId="{7949C255-1350-514E-9933-03E4200535B0}" dt="2019-12-15T19:30:29.592" v="3151" actId="20577"/>
        <pc:sldMkLst>
          <pc:docMk/>
          <pc:sldMk cId="549910831" sldId="488"/>
        </pc:sldMkLst>
        <pc:spChg chg="mod">
          <ac:chgData name="Kun Suo" userId="41c30799-3a2b-4880-86a3-8488be07954a" providerId="ADAL" clId="{7949C255-1350-514E-9933-03E4200535B0}" dt="2019-12-15T19:28:07.420" v="3102" actId="20577"/>
          <ac:spMkLst>
            <pc:docMk/>
            <pc:sldMk cId="549910831" sldId="488"/>
            <ac:spMk id="2" creationId="{EB983847-A54D-914D-9EA5-FBEE5792FE0D}"/>
          </ac:spMkLst>
        </pc:spChg>
        <pc:spChg chg="mod">
          <ac:chgData name="Kun Suo" userId="41c30799-3a2b-4880-86a3-8488be07954a" providerId="ADAL" clId="{7949C255-1350-514E-9933-03E4200535B0}" dt="2019-12-15T19:30:29.592" v="3151" actId="20577"/>
          <ac:spMkLst>
            <pc:docMk/>
            <pc:sldMk cId="549910831" sldId="488"/>
            <ac:spMk id="5" creationId="{EAC4F130-5473-3242-9819-951EA779EE69}"/>
          </ac:spMkLst>
        </pc:spChg>
        <pc:picChg chg="add mod">
          <ac:chgData name="Kun Suo" userId="41c30799-3a2b-4880-86a3-8488be07954a" providerId="ADAL" clId="{7949C255-1350-514E-9933-03E4200535B0}" dt="2019-12-15T19:30:20.957" v="3145" actId="1076"/>
          <ac:picMkLst>
            <pc:docMk/>
            <pc:sldMk cId="549910831" sldId="488"/>
            <ac:picMk id="6" creationId="{F838AF94-3451-B448-AD1B-4CC0B3D6DA0B}"/>
          </ac:picMkLst>
        </pc:picChg>
      </pc:sldChg>
      <pc:sldChg chg="modSp add">
        <pc:chgData name="Kun Suo" userId="41c30799-3a2b-4880-86a3-8488be07954a" providerId="ADAL" clId="{7949C255-1350-514E-9933-03E4200535B0}" dt="2019-12-15T19:32:52.011" v="3208" actId="20577"/>
        <pc:sldMkLst>
          <pc:docMk/>
          <pc:sldMk cId="3506325059" sldId="489"/>
        </pc:sldMkLst>
        <pc:spChg chg="mod">
          <ac:chgData name="Kun Suo" userId="41c30799-3a2b-4880-86a3-8488be07954a" providerId="ADAL" clId="{7949C255-1350-514E-9933-03E4200535B0}" dt="2019-12-15T19:31:18.470" v="3162" actId="20577"/>
          <ac:spMkLst>
            <pc:docMk/>
            <pc:sldMk cId="3506325059" sldId="489"/>
            <ac:spMk id="2" creationId="{71BA481B-AF50-A34A-BB37-E49C001B16AB}"/>
          </ac:spMkLst>
        </pc:spChg>
        <pc:spChg chg="mod">
          <ac:chgData name="Kun Suo" userId="41c30799-3a2b-4880-86a3-8488be07954a" providerId="ADAL" clId="{7949C255-1350-514E-9933-03E4200535B0}" dt="2019-12-15T19:32:52.011" v="3208" actId="20577"/>
          <ac:spMkLst>
            <pc:docMk/>
            <pc:sldMk cId="3506325059" sldId="489"/>
            <ac:spMk id="5" creationId="{770C3DC2-0B3E-9C47-986E-F0DA07D0F918}"/>
          </ac:spMkLst>
        </pc:spChg>
      </pc:sldChg>
      <pc:sldChg chg="addSp delSp modSp add">
        <pc:chgData name="Kun Suo" userId="41c30799-3a2b-4880-86a3-8488be07954a" providerId="ADAL" clId="{7949C255-1350-514E-9933-03E4200535B0}" dt="2019-12-15T19:35:38.105" v="3249" actId="14100"/>
        <pc:sldMkLst>
          <pc:docMk/>
          <pc:sldMk cId="740891503" sldId="490"/>
        </pc:sldMkLst>
        <pc:spChg chg="mod">
          <ac:chgData name="Kun Suo" userId="41c30799-3a2b-4880-86a3-8488be07954a" providerId="ADAL" clId="{7949C255-1350-514E-9933-03E4200535B0}" dt="2019-12-15T19:33:37.504" v="3214" actId="27636"/>
          <ac:spMkLst>
            <pc:docMk/>
            <pc:sldMk cId="740891503" sldId="490"/>
            <ac:spMk id="5" creationId="{770C3DC2-0B3E-9C47-986E-F0DA07D0F918}"/>
          </ac:spMkLst>
        </pc:spChg>
        <pc:spChg chg="add mod">
          <ac:chgData name="Kun Suo" userId="41c30799-3a2b-4880-86a3-8488be07954a" providerId="ADAL" clId="{7949C255-1350-514E-9933-03E4200535B0}" dt="2019-12-15T19:34:25.336" v="3225" actId="1076"/>
          <ac:spMkLst>
            <pc:docMk/>
            <pc:sldMk cId="740891503" sldId="490"/>
            <ac:spMk id="6" creationId="{0A533375-0C89-2B4D-9B4B-9CF48B259615}"/>
          </ac:spMkLst>
        </pc:spChg>
        <pc:spChg chg="add mod">
          <ac:chgData name="Kun Suo" userId="41c30799-3a2b-4880-86a3-8488be07954a" providerId="ADAL" clId="{7949C255-1350-514E-9933-03E4200535B0}" dt="2019-12-15T19:34:25.336" v="3225" actId="1076"/>
          <ac:spMkLst>
            <pc:docMk/>
            <pc:sldMk cId="740891503" sldId="490"/>
            <ac:spMk id="7" creationId="{CBFCCF4D-6466-784F-BDEE-D4A9161A10C9}"/>
          </ac:spMkLst>
        </pc:spChg>
        <pc:spChg chg="add mod">
          <ac:chgData name="Kun Suo" userId="41c30799-3a2b-4880-86a3-8488be07954a" providerId="ADAL" clId="{7949C255-1350-514E-9933-03E4200535B0}" dt="2019-12-15T19:34:21.520" v="3224" actId="1076"/>
          <ac:spMkLst>
            <pc:docMk/>
            <pc:sldMk cId="740891503" sldId="490"/>
            <ac:spMk id="8" creationId="{21387586-3DF9-9B48-A7B1-8BC418EC7B46}"/>
          </ac:spMkLst>
        </pc:spChg>
        <pc:spChg chg="add mod">
          <ac:chgData name="Kun Suo" userId="41c30799-3a2b-4880-86a3-8488be07954a" providerId="ADAL" clId="{7949C255-1350-514E-9933-03E4200535B0}" dt="2019-12-15T19:34:21.520" v="3224" actId="1076"/>
          <ac:spMkLst>
            <pc:docMk/>
            <pc:sldMk cId="740891503" sldId="490"/>
            <ac:spMk id="9" creationId="{39C3655D-3BC0-4A45-8758-BAA2744ABC74}"/>
          </ac:spMkLst>
        </pc:spChg>
        <pc:spChg chg="add mod">
          <ac:chgData name="Kun Suo" userId="41c30799-3a2b-4880-86a3-8488be07954a" providerId="ADAL" clId="{7949C255-1350-514E-9933-03E4200535B0}" dt="2019-12-15T19:34:15.720" v="3223" actId="1076"/>
          <ac:spMkLst>
            <pc:docMk/>
            <pc:sldMk cId="740891503" sldId="490"/>
            <ac:spMk id="10" creationId="{45239647-2FCC-7E4C-BC6B-624141B00EB7}"/>
          </ac:spMkLst>
        </pc:spChg>
        <pc:spChg chg="add mod">
          <ac:chgData name="Kun Suo" userId="41c30799-3a2b-4880-86a3-8488be07954a" providerId="ADAL" clId="{7949C255-1350-514E-9933-03E4200535B0}" dt="2019-12-15T19:34:15.720" v="3223" actId="1076"/>
          <ac:spMkLst>
            <pc:docMk/>
            <pc:sldMk cId="740891503" sldId="490"/>
            <ac:spMk id="11" creationId="{9B604FDD-57B8-C043-8319-BEEB396F03E3}"/>
          </ac:spMkLst>
        </pc:spChg>
        <pc:spChg chg="add del mod">
          <ac:chgData name="Kun Suo" userId="41c30799-3a2b-4880-86a3-8488be07954a" providerId="ADAL" clId="{7949C255-1350-514E-9933-03E4200535B0}" dt="2019-12-15T19:34:02.425" v="3219" actId="478"/>
          <ac:spMkLst>
            <pc:docMk/>
            <pc:sldMk cId="740891503" sldId="490"/>
            <ac:spMk id="12" creationId="{EE5620AF-E478-E146-9A00-A6160878B208}"/>
          </ac:spMkLst>
        </pc:spChg>
        <pc:spChg chg="add del mod">
          <ac:chgData name="Kun Suo" userId="41c30799-3a2b-4880-86a3-8488be07954a" providerId="ADAL" clId="{7949C255-1350-514E-9933-03E4200535B0}" dt="2019-12-15T19:33:56.432" v="3217" actId="478"/>
          <ac:spMkLst>
            <pc:docMk/>
            <pc:sldMk cId="740891503" sldId="490"/>
            <ac:spMk id="13" creationId="{2D3FD7F9-419E-A043-B577-669AC96284D1}"/>
          </ac:spMkLst>
        </pc:spChg>
        <pc:spChg chg="add del mod">
          <ac:chgData name="Kun Suo" userId="41c30799-3a2b-4880-86a3-8488be07954a" providerId="ADAL" clId="{7949C255-1350-514E-9933-03E4200535B0}" dt="2019-12-15T19:33:58.710" v="3218" actId="478"/>
          <ac:spMkLst>
            <pc:docMk/>
            <pc:sldMk cId="740891503" sldId="490"/>
            <ac:spMk id="14" creationId="{99E30621-872E-624C-AE9E-0E36A4C36EBE}"/>
          </ac:spMkLst>
        </pc:spChg>
        <pc:spChg chg="add mod">
          <ac:chgData name="Kun Suo" userId="41c30799-3a2b-4880-86a3-8488be07954a" providerId="ADAL" clId="{7949C255-1350-514E-9933-03E4200535B0}" dt="2019-12-15T19:35:35.920" v="3248" actId="1076"/>
          <ac:spMkLst>
            <pc:docMk/>
            <pc:sldMk cId="740891503" sldId="490"/>
            <ac:spMk id="15" creationId="{6B6EBF1B-704D-3D4E-9F01-C0A6F919B588}"/>
          </ac:spMkLst>
        </pc:spChg>
        <pc:spChg chg="add mod">
          <ac:chgData name="Kun Suo" userId="41c30799-3a2b-4880-86a3-8488be07954a" providerId="ADAL" clId="{7949C255-1350-514E-9933-03E4200535B0}" dt="2019-12-15T19:35:35.920" v="3248" actId="1076"/>
          <ac:spMkLst>
            <pc:docMk/>
            <pc:sldMk cId="740891503" sldId="490"/>
            <ac:spMk id="16" creationId="{9DF22854-4FE5-8142-94C0-D3BA66DD2D62}"/>
          </ac:spMkLst>
        </pc:spChg>
        <pc:spChg chg="add mod">
          <ac:chgData name="Kun Suo" userId="41c30799-3a2b-4880-86a3-8488be07954a" providerId="ADAL" clId="{7949C255-1350-514E-9933-03E4200535B0}" dt="2019-12-15T19:35:35.920" v="3248" actId="1076"/>
          <ac:spMkLst>
            <pc:docMk/>
            <pc:sldMk cId="740891503" sldId="490"/>
            <ac:spMk id="17" creationId="{B75A093A-390D-DF43-8467-C4DB37FDB59C}"/>
          </ac:spMkLst>
        </pc:spChg>
        <pc:spChg chg="add mod">
          <ac:chgData name="Kun Suo" userId="41c30799-3a2b-4880-86a3-8488be07954a" providerId="ADAL" clId="{7949C255-1350-514E-9933-03E4200535B0}" dt="2019-12-15T19:35:35.920" v="3248" actId="1076"/>
          <ac:spMkLst>
            <pc:docMk/>
            <pc:sldMk cId="740891503" sldId="490"/>
            <ac:spMk id="18" creationId="{6E3BC1AC-9B7A-2C47-96A2-B07211F4E60C}"/>
          </ac:spMkLst>
        </pc:spChg>
        <pc:spChg chg="add mod">
          <ac:chgData name="Kun Suo" userId="41c30799-3a2b-4880-86a3-8488be07954a" providerId="ADAL" clId="{7949C255-1350-514E-9933-03E4200535B0}" dt="2019-12-15T19:34:53.673" v="3235" actId="1076"/>
          <ac:spMkLst>
            <pc:docMk/>
            <pc:sldMk cId="740891503" sldId="490"/>
            <ac:spMk id="19" creationId="{0570467B-1F18-D642-812C-ABAA9F7109AD}"/>
          </ac:spMkLst>
        </pc:spChg>
        <pc:spChg chg="add mod">
          <ac:chgData name="Kun Suo" userId="41c30799-3a2b-4880-86a3-8488be07954a" providerId="ADAL" clId="{7949C255-1350-514E-9933-03E4200535B0}" dt="2019-12-15T19:34:54.794" v="3236" actId="20577"/>
          <ac:spMkLst>
            <pc:docMk/>
            <pc:sldMk cId="740891503" sldId="490"/>
            <ac:spMk id="20" creationId="{7E127D8D-611A-8542-AE57-7CDD388C7FAC}"/>
          </ac:spMkLst>
        </pc:spChg>
        <pc:spChg chg="add mod">
          <ac:chgData name="Kun Suo" userId="41c30799-3a2b-4880-86a3-8488be07954a" providerId="ADAL" clId="{7949C255-1350-514E-9933-03E4200535B0}" dt="2019-12-15T19:34:53.673" v="3235" actId="1076"/>
          <ac:spMkLst>
            <pc:docMk/>
            <pc:sldMk cId="740891503" sldId="490"/>
            <ac:spMk id="21" creationId="{F5B900B0-9A38-9A40-A8CD-137C4C0B9D18}"/>
          </ac:spMkLst>
        </pc:spChg>
        <pc:spChg chg="add mod">
          <ac:chgData name="Kun Suo" userId="41c30799-3a2b-4880-86a3-8488be07954a" providerId="ADAL" clId="{7949C255-1350-514E-9933-03E4200535B0}" dt="2019-12-15T19:34:56.010" v="3237" actId="20577"/>
          <ac:spMkLst>
            <pc:docMk/>
            <pc:sldMk cId="740891503" sldId="490"/>
            <ac:spMk id="22" creationId="{ED507685-DABC-A440-B81B-3EA9796D12A9}"/>
          </ac:spMkLst>
        </pc:spChg>
        <pc:spChg chg="add mod">
          <ac:chgData name="Kun Suo" userId="41c30799-3a2b-4880-86a3-8488be07954a" providerId="ADAL" clId="{7949C255-1350-514E-9933-03E4200535B0}" dt="2019-12-15T19:35:00.601" v="3239" actId="1076"/>
          <ac:spMkLst>
            <pc:docMk/>
            <pc:sldMk cId="740891503" sldId="490"/>
            <ac:spMk id="23" creationId="{8A7BF9E8-CBBC-0D40-ABE2-94CD3A68E03B}"/>
          </ac:spMkLst>
        </pc:spChg>
        <pc:spChg chg="add mod">
          <ac:chgData name="Kun Suo" userId="41c30799-3a2b-4880-86a3-8488be07954a" providerId="ADAL" clId="{7949C255-1350-514E-9933-03E4200535B0}" dt="2019-12-15T19:35:02.626" v="3240" actId="20577"/>
          <ac:spMkLst>
            <pc:docMk/>
            <pc:sldMk cId="740891503" sldId="490"/>
            <ac:spMk id="24" creationId="{BCA4A350-B7E0-5A4F-BBF4-B6D48E147036}"/>
          </ac:spMkLst>
        </pc:spChg>
        <pc:spChg chg="add mod">
          <ac:chgData name="Kun Suo" userId="41c30799-3a2b-4880-86a3-8488be07954a" providerId="ADAL" clId="{7949C255-1350-514E-9933-03E4200535B0}" dt="2019-12-15T19:35:29.857" v="3247" actId="1076"/>
          <ac:spMkLst>
            <pc:docMk/>
            <pc:sldMk cId="740891503" sldId="490"/>
            <ac:spMk id="29" creationId="{34900FF8-BB52-1E48-8232-D74E6C76FFE0}"/>
          </ac:spMkLst>
        </pc:spChg>
        <pc:cxnChg chg="add mod">
          <ac:chgData name="Kun Suo" userId="41c30799-3a2b-4880-86a3-8488be07954a" providerId="ADAL" clId="{7949C255-1350-514E-9933-03E4200535B0}" dt="2019-12-15T19:35:38.105" v="3249" actId="14100"/>
          <ac:cxnSpMkLst>
            <pc:docMk/>
            <pc:sldMk cId="740891503" sldId="490"/>
            <ac:cxnSpMk id="26" creationId="{F0F7B10D-E2DD-114E-8DC2-EB8F847E0B1A}"/>
          </ac:cxnSpMkLst>
        </pc:cxnChg>
        <pc:cxnChg chg="add mod">
          <ac:chgData name="Kun Suo" userId="41c30799-3a2b-4880-86a3-8488be07954a" providerId="ADAL" clId="{7949C255-1350-514E-9933-03E4200535B0}" dt="2019-12-15T19:35:19.536" v="3245" actId="14100"/>
          <ac:cxnSpMkLst>
            <pc:docMk/>
            <pc:sldMk cId="740891503" sldId="490"/>
            <ac:cxnSpMk id="27" creationId="{30308BA0-3A1E-D54A-BF6B-E2A4038B93EF}"/>
          </ac:cxnSpMkLst>
        </pc:cxnChg>
      </pc:sldChg>
      <pc:sldChg chg="addSp delSp modSp add">
        <pc:chgData name="Kun Suo" userId="41c30799-3a2b-4880-86a3-8488be07954a" providerId="ADAL" clId="{7949C255-1350-514E-9933-03E4200535B0}" dt="2019-12-15T19:39:47.074" v="3327" actId="1076"/>
        <pc:sldMkLst>
          <pc:docMk/>
          <pc:sldMk cId="1982617100" sldId="491"/>
        </pc:sldMkLst>
        <pc:spChg chg="mod">
          <ac:chgData name="Kun Suo" userId="41c30799-3a2b-4880-86a3-8488be07954a" providerId="ADAL" clId="{7949C255-1350-514E-9933-03E4200535B0}" dt="2019-12-15T19:35:59.581" v="3251"/>
          <ac:spMkLst>
            <pc:docMk/>
            <pc:sldMk cId="1982617100" sldId="491"/>
            <ac:spMk id="2" creationId="{1BD7C1D3-6144-A440-ACCF-A78AA8DAEA4A}"/>
          </ac:spMkLst>
        </pc:spChg>
        <pc:spChg chg="del">
          <ac:chgData name="Kun Suo" userId="41c30799-3a2b-4880-86a3-8488be07954a" providerId="ADAL" clId="{7949C255-1350-514E-9933-03E4200535B0}" dt="2019-12-15T19:36:22.916" v="3252" actId="478"/>
          <ac:spMkLst>
            <pc:docMk/>
            <pc:sldMk cId="1982617100" sldId="491"/>
            <ac:spMk id="5" creationId="{28B58F5C-AC03-9848-82E6-B0DE49A14C70}"/>
          </ac:spMkLst>
        </pc:spChg>
        <pc:spChg chg="add">
          <ac:chgData name="Kun Suo" userId="41c30799-3a2b-4880-86a3-8488be07954a" providerId="ADAL" clId="{7949C255-1350-514E-9933-03E4200535B0}" dt="2019-12-15T19:36:23.440" v="3253"/>
          <ac:spMkLst>
            <pc:docMk/>
            <pc:sldMk cId="1982617100" sldId="491"/>
            <ac:spMk id="6" creationId="{7DCEB5D9-6358-2448-97B3-FBDBE67A86A8}"/>
          </ac:spMkLst>
        </pc:spChg>
        <pc:graphicFrameChg chg="add mod modGraphic">
          <ac:chgData name="Kun Suo" userId="41c30799-3a2b-4880-86a3-8488be07954a" providerId="ADAL" clId="{7949C255-1350-514E-9933-03E4200535B0}" dt="2019-12-15T19:38:19.002" v="3311" actId="1076"/>
          <ac:graphicFrameMkLst>
            <pc:docMk/>
            <pc:sldMk cId="1982617100" sldId="491"/>
            <ac:graphicFrameMk id="7" creationId="{A3FC842E-374A-DC40-A3C6-7F9DDD18B18E}"/>
          </ac:graphicFrameMkLst>
        </pc:graphicFrameChg>
        <pc:graphicFrameChg chg="add del mod modGraphic">
          <ac:chgData name="Kun Suo" userId="41c30799-3a2b-4880-86a3-8488be07954a" providerId="ADAL" clId="{7949C255-1350-514E-9933-03E4200535B0}" dt="2019-12-15T19:39:42.111" v="3325" actId="478"/>
          <ac:graphicFrameMkLst>
            <pc:docMk/>
            <pc:sldMk cId="1982617100" sldId="491"/>
            <ac:graphicFrameMk id="8" creationId="{811EA651-1BE6-B94D-BBA7-6A33CD5973ED}"/>
          </ac:graphicFrameMkLst>
        </pc:graphicFrameChg>
        <pc:graphicFrameChg chg="add mod">
          <ac:chgData name="Kun Suo" userId="41c30799-3a2b-4880-86a3-8488be07954a" providerId="ADAL" clId="{7949C255-1350-514E-9933-03E4200535B0}" dt="2019-12-15T19:39:47.074" v="3327" actId="1076"/>
          <ac:graphicFrameMkLst>
            <pc:docMk/>
            <pc:sldMk cId="1982617100" sldId="491"/>
            <ac:graphicFrameMk id="9" creationId="{90D0EEF8-C07F-CF45-B6EB-61281396827A}"/>
          </ac:graphicFrameMkLst>
        </pc:graphicFrameChg>
      </pc:sldChg>
      <pc:sldChg chg="addSp delSp modSp add">
        <pc:chgData name="Kun Suo" userId="41c30799-3a2b-4880-86a3-8488be07954a" providerId="ADAL" clId="{7949C255-1350-514E-9933-03E4200535B0}" dt="2019-12-15T19:39:35.481" v="3324" actId="207"/>
        <pc:sldMkLst>
          <pc:docMk/>
          <pc:sldMk cId="1828514681" sldId="492"/>
        </pc:sldMkLst>
        <pc:spChg chg="del">
          <ac:chgData name="Kun Suo" userId="41c30799-3a2b-4880-86a3-8488be07954a" providerId="ADAL" clId="{7949C255-1350-514E-9933-03E4200535B0}" dt="2019-12-15T19:38:31.171" v="3313" actId="478"/>
          <ac:spMkLst>
            <pc:docMk/>
            <pc:sldMk cId="1828514681" sldId="492"/>
            <ac:spMk id="6" creationId="{7DCEB5D9-6358-2448-97B3-FBDBE67A86A8}"/>
          </ac:spMkLst>
        </pc:spChg>
        <pc:spChg chg="add del mod">
          <ac:chgData name="Kun Suo" userId="41c30799-3a2b-4880-86a3-8488be07954a" providerId="ADAL" clId="{7949C255-1350-514E-9933-03E4200535B0}" dt="2019-12-15T19:38:33.183" v="3314" actId="478"/>
          <ac:spMkLst>
            <pc:docMk/>
            <pc:sldMk cId="1828514681" sldId="492"/>
            <ac:spMk id="9" creationId="{BDF284B8-62BD-E14B-9BC5-076FA9D80B46}"/>
          </ac:spMkLst>
        </pc:spChg>
        <pc:graphicFrameChg chg="mod">
          <ac:chgData name="Kun Suo" userId="41c30799-3a2b-4880-86a3-8488be07954a" providerId="ADAL" clId="{7949C255-1350-514E-9933-03E4200535B0}" dt="2019-12-15T19:38:35.754" v="3315" actId="1076"/>
          <ac:graphicFrameMkLst>
            <pc:docMk/>
            <pc:sldMk cId="1828514681" sldId="492"/>
            <ac:graphicFrameMk id="7" creationId="{A3FC842E-374A-DC40-A3C6-7F9DDD18B18E}"/>
          </ac:graphicFrameMkLst>
        </pc:graphicFrameChg>
        <pc:graphicFrameChg chg="mod modGraphic">
          <ac:chgData name="Kun Suo" userId="41c30799-3a2b-4880-86a3-8488be07954a" providerId="ADAL" clId="{7949C255-1350-514E-9933-03E4200535B0}" dt="2019-12-15T19:39:35.481" v="3324" actId="207"/>
          <ac:graphicFrameMkLst>
            <pc:docMk/>
            <pc:sldMk cId="1828514681" sldId="492"/>
            <ac:graphicFrameMk id="8" creationId="{811EA651-1BE6-B94D-BBA7-6A33CD5973ED}"/>
          </ac:graphicFrameMkLst>
        </pc:graphicFrameChg>
        <pc:picChg chg="add mod">
          <ac:chgData name="Kun Suo" userId="41c30799-3a2b-4880-86a3-8488be07954a" providerId="ADAL" clId="{7949C255-1350-514E-9933-03E4200535B0}" dt="2019-12-15T19:38:51.675" v="3321" actId="1076"/>
          <ac:picMkLst>
            <pc:docMk/>
            <pc:sldMk cId="1828514681" sldId="492"/>
            <ac:picMk id="10" creationId="{18E3D1B4-64CF-8F47-B9BD-24D1DC28A9C2}"/>
          </ac:picMkLst>
        </pc:picChg>
      </pc:sldChg>
      <pc:sldChg chg="addSp delSp modSp add">
        <pc:chgData name="Kun Suo" userId="41c30799-3a2b-4880-86a3-8488be07954a" providerId="ADAL" clId="{7949C255-1350-514E-9933-03E4200535B0}" dt="2019-12-15T19:42:27.461" v="3380" actId="1076"/>
        <pc:sldMkLst>
          <pc:docMk/>
          <pc:sldMk cId="3373909667" sldId="493"/>
        </pc:sldMkLst>
        <pc:spChg chg="mod">
          <ac:chgData name="Kun Suo" userId="41c30799-3a2b-4880-86a3-8488be07954a" providerId="ADAL" clId="{7949C255-1350-514E-9933-03E4200535B0}" dt="2019-12-15T19:40:13.974" v="3329"/>
          <ac:spMkLst>
            <pc:docMk/>
            <pc:sldMk cId="3373909667" sldId="493"/>
            <ac:spMk id="2" creationId="{5C026E72-DFD2-4141-B74D-A5881FA7C899}"/>
          </ac:spMkLst>
        </pc:spChg>
        <pc:spChg chg="del">
          <ac:chgData name="Kun Suo" userId="41c30799-3a2b-4880-86a3-8488be07954a" providerId="ADAL" clId="{7949C255-1350-514E-9933-03E4200535B0}" dt="2019-12-15T19:40:17.996" v="3330" actId="478"/>
          <ac:spMkLst>
            <pc:docMk/>
            <pc:sldMk cId="3373909667" sldId="493"/>
            <ac:spMk id="5" creationId="{7650DA0F-D252-5D49-8650-255F5AAD0A4C}"/>
          </ac:spMkLst>
        </pc:spChg>
        <pc:spChg chg="add mod">
          <ac:chgData name="Kun Suo" userId="41c30799-3a2b-4880-86a3-8488be07954a" providerId="ADAL" clId="{7949C255-1350-514E-9933-03E4200535B0}" dt="2019-12-15T19:42:27.461" v="3380" actId="1076"/>
          <ac:spMkLst>
            <pc:docMk/>
            <pc:sldMk cId="3373909667" sldId="493"/>
            <ac:spMk id="7" creationId="{7F7C6025-9C9E-F04D-BF7D-99C974A0775A}"/>
          </ac:spMkLst>
        </pc:spChg>
        <pc:spChg chg="add mod">
          <ac:chgData name="Kun Suo" userId="41c30799-3a2b-4880-86a3-8488be07954a" providerId="ADAL" clId="{7949C255-1350-514E-9933-03E4200535B0}" dt="2019-12-15T19:42:27.461" v="3380" actId="1076"/>
          <ac:spMkLst>
            <pc:docMk/>
            <pc:sldMk cId="3373909667" sldId="493"/>
            <ac:spMk id="8" creationId="{661C0D74-091F-BD4E-A974-C5E2FB386B8E}"/>
          </ac:spMkLst>
        </pc:spChg>
        <pc:spChg chg="add mod">
          <ac:chgData name="Kun Suo" userId="41c30799-3a2b-4880-86a3-8488be07954a" providerId="ADAL" clId="{7949C255-1350-514E-9933-03E4200535B0}" dt="2019-12-15T19:42:27.461" v="3380" actId="1076"/>
          <ac:spMkLst>
            <pc:docMk/>
            <pc:sldMk cId="3373909667" sldId="493"/>
            <ac:spMk id="9" creationId="{AB1C3BF3-8FE5-6F43-9B1F-05827AA192FC}"/>
          </ac:spMkLst>
        </pc:spChg>
        <pc:spChg chg="add mod">
          <ac:chgData name="Kun Suo" userId="41c30799-3a2b-4880-86a3-8488be07954a" providerId="ADAL" clId="{7949C255-1350-514E-9933-03E4200535B0}" dt="2019-12-15T19:42:27.461" v="3380" actId="1076"/>
          <ac:spMkLst>
            <pc:docMk/>
            <pc:sldMk cId="3373909667" sldId="493"/>
            <ac:spMk id="10" creationId="{A20E4011-9560-B843-B6DB-F5E8F722F1FA}"/>
          </ac:spMkLst>
        </pc:spChg>
        <pc:spChg chg="add del mod">
          <ac:chgData name="Kun Suo" userId="41c30799-3a2b-4880-86a3-8488be07954a" providerId="ADAL" clId="{7949C255-1350-514E-9933-03E4200535B0}" dt="2019-12-15T19:41:57.108" v="3361" actId="478"/>
          <ac:spMkLst>
            <pc:docMk/>
            <pc:sldMk cId="3373909667" sldId="493"/>
            <ac:spMk id="11" creationId="{4104ACDB-E4DD-3B49-96B2-FB2826B7CE68}"/>
          </ac:spMkLst>
        </pc:spChg>
        <pc:spChg chg="add del mod">
          <ac:chgData name="Kun Suo" userId="41c30799-3a2b-4880-86a3-8488be07954a" providerId="ADAL" clId="{7949C255-1350-514E-9933-03E4200535B0}" dt="2019-12-15T19:41:57.108" v="3361" actId="478"/>
          <ac:spMkLst>
            <pc:docMk/>
            <pc:sldMk cId="3373909667" sldId="493"/>
            <ac:spMk id="12" creationId="{BD61451C-41AD-6A4C-960A-20E0004D4E4F}"/>
          </ac:spMkLst>
        </pc:spChg>
        <pc:spChg chg="add mod">
          <ac:chgData name="Kun Suo" userId="41c30799-3a2b-4880-86a3-8488be07954a" providerId="ADAL" clId="{7949C255-1350-514E-9933-03E4200535B0}" dt="2019-12-15T19:42:27.461" v="3380" actId="1076"/>
          <ac:spMkLst>
            <pc:docMk/>
            <pc:sldMk cId="3373909667" sldId="493"/>
            <ac:spMk id="13" creationId="{ABA2C431-659A-C14E-97D1-5022E5EB3F5A}"/>
          </ac:spMkLst>
        </pc:spChg>
        <pc:spChg chg="add mod">
          <ac:chgData name="Kun Suo" userId="41c30799-3a2b-4880-86a3-8488be07954a" providerId="ADAL" clId="{7949C255-1350-514E-9933-03E4200535B0}" dt="2019-12-15T19:42:27.461" v="3380" actId="1076"/>
          <ac:spMkLst>
            <pc:docMk/>
            <pc:sldMk cId="3373909667" sldId="493"/>
            <ac:spMk id="14" creationId="{902129D0-22A5-444C-9E92-B97DEB4C4A1A}"/>
          </ac:spMkLst>
        </pc:spChg>
        <pc:spChg chg="add del mod">
          <ac:chgData name="Kun Suo" userId="41c30799-3a2b-4880-86a3-8488be07954a" providerId="ADAL" clId="{7949C255-1350-514E-9933-03E4200535B0}" dt="2019-12-15T19:42:15.329" v="3377" actId="478"/>
          <ac:spMkLst>
            <pc:docMk/>
            <pc:sldMk cId="3373909667" sldId="493"/>
            <ac:spMk id="15" creationId="{7F4AF620-2C78-BC49-BA41-AB21A678EA58}"/>
          </ac:spMkLst>
        </pc:spChg>
        <pc:spChg chg="add del mod">
          <ac:chgData name="Kun Suo" userId="41c30799-3a2b-4880-86a3-8488be07954a" providerId="ADAL" clId="{7949C255-1350-514E-9933-03E4200535B0}" dt="2019-12-15T19:42:15.329" v="3377" actId="478"/>
          <ac:spMkLst>
            <pc:docMk/>
            <pc:sldMk cId="3373909667" sldId="493"/>
            <ac:spMk id="16" creationId="{4623E485-814F-3E45-B4EC-F36B5B67664E}"/>
          </ac:spMkLst>
        </pc:spChg>
        <pc:spChg chg="add del mod">
          <ac:chgData name="Kun Suo" userId="41c30799-3a2b-4880-86a3-8488be07954a" providerId="ADAL" clId="{7949C255-1350-514E-9933-03E4200535B0}" dt="2019-12-15T19:42:15.329" v="3377" actId="478"/>
          <ac:spMkLst>
            <pc:docMk/>
            <pc:sldMk cId="3373909667" sldId="493"/>
            <ac:spMk id="17" creationId="{CFBBFE0D-0A11-244F-B82F-D38A1E7A64E4}"/>
          </ac:spMkLst>
        </pc:spChg>
        <pc:spChg chg="add del mod">
          <ac:chgData name="Kun Suo" userId="41c30799-3a2b-4880-86a3-8488be07954a" providerId="ADAL" clId="{7949C255-1350-514E-9933-03E4200535B0}" dt="2019-12-15T19:42:15.329" v="3377" actId="478"/>
          <ac:spMkLst>
            <pc:docMk/>
            <pc:sldMk cId="3373909667" sldId="493"/>
            <ac:spMk id="18" creationId="{6238EE6A-3048-2A4E-AC10-92F3257E8AFA}"/>
          </ac:spMkLst>
        </pc:spChg>
        <pc:spChg chg="add mod">
          <ac:chgData name="Kun Suo" userId="41c30799-3a2b-4880-86a3-8488be07954a" providerId="ADAL" clId="{7949C255-1350-514E-9933-03E4200535B0}" dt="2019-12-15T19:42:27.461" v="3380" actId="1076"/>
          <ac:spMkLst>
            <pc:docMk/>
            <pc:sldMk cId="3373909667" sldId="493"/>
            <ac:spMk id="19" creationId="{112804BB-82E8-0D46-89D6-8349113D8C73}"/>
          </ac:spMkLst>
        </pc:spChg>
        <pc:spChg chg="add mod">
          <ac:chgData name="Kun Suo" userId="41c30799-3a2b-4880-86a3-8488be07954a" providerId="ADAL" clId="{7949C255-1350-514E-9933-03E4200535B0}" dt="2019-12-15T19:42:27.461" v="3380" actId="1076"/>
          <ac:spMkLst>
            <pc:docMk/>
            <pc:sldMk cId="3373909667" sldId="493"/>
            <ac:spMk id="20" creationId="{412632F0-ED12-B248-9D01-D839D4476A20}"/>
          </ac:spMkLst>
        </pc:spChg>
        <pc:spChg chg="add mod">
          <ac:chgData name="Kun Suo" userId="41c30799-3a2b-4880-86a3-8488be07954a" providerId="ADAL" clId="{7949C255-1350-514E-9933-03E4200535B0}" dt="2019-12-15T19:42:27.461" v="3380" actId="1076"/>
          <ac:spMkLst>
            <pc:docMk/>
            <pc:sldMk cId="3373909667" sldId="493"/>
            <ac:spMk id="21" creationId="{CCED7BEA-4DEE-0240-B2C1-1B223E638BE0}"/>
          </ac:spMkLst>
        </pc:spChg>
        <pc:picChg chg="add mod">
          <ac:chgData name="Kun Suo" userId="41c30799-3a2b-4880-86a3-8488be07954a" providerId="ADAL" clId="{7949C255-1350-514E-9933-03E4200535B0}" dt="2019-12-15T19:40:20.669" v="3332" actId="1076"/>
          <ac:picMkLst>
            <pc:docMk/>
            <pc:sldMk cId="3373909667" sldId="493"/>
            <ac:picMk id="6" creationId="{77423252-E90F-0A4A-AFCC-9A560C49B093}"/>
          </ac:picMkLst>
        </pc:picChg>
      </pc:sldChg>
      <pc:sldChg chg="addSp delSp modSp add">
        <pc:chgData name="Kun Suo" userId="41c30799-3a2b-4880-86a3-8488be07954a" providerId="ADAL" clId="{7949C255-1350-514E-9933-03E4200535B0}" dt="2019-12-15T19:43:33.749" v="3406" actId="1076"/>
        <pc:sldMkLst>
          <pc:docMk/>
          <pc:sldMk cId="2825670702" sldId="494"/>
        </pc:sldMkLst>
        <pc:spChg chg="mod">
          <ac:chgData name="Kun Suo" userId="41c30799-3a2b-4880-86a3-8488be07954a" providerId="ADAL" clId="{7949C255-1350-514E-9933-03E4200535B0}" dt="2019-12-15T19:42:52.635" v="3383" actId="27636"/>
          <ac:spMkLst>
            <pc:docMk/>
            <pc:sldMk cId="2825670702" sldId="494"/>
            <ac:spMk id="2" creationId="{38BC7FFA-A892-F445-AD43-37D320550781}"/>
          </ac:spMkLst>
        </pc:spChg>
        <pc:spChg chg="mod">
          <ac:chgData name="Kun Suo" userId="41c30799-3a2b-4880-86a3-8488be07954a" providerId="ADAL" clId="{7949C255-1350-514E-9933-03E4200535B0}" dt="2019-12-15T19:43:14.301" v="3403" actId="20577"/>
          <ac:spMkLst>
            <pc:docMk/>
            <pc:sldMk cId="2825670702" sldId="494"/>
            <ac:spMk id="5" creationId="{CC5AD778-87A2-DC4D-BFDA-DE2488DEB7FE}"/>
          </ac:spMkLst>
        </pc:spChg>
        <pc:picChg chg="del">
          <ac:chgData name="Kun Suo" userId="41c30799-3a2b-4880-86a3-8488be07954a" providerId="ADAL" clId="{7949C255-1350-514E-9933-03E4200535B0}" dt="2019-12-15T19:43:09.567" v="3393" actId="478"/>
          <ac:picMkLst>
            <pc:docMk/>
            <pc:sldMk cId="2825670702" sldId="494"/>
            <ac:picMk id="6" creationId="{98E0FB73-21C1-CD4E-8AFF-3B4957875630}"/>
          </ac:picMkLst>
        </pc:picChg>
        <pc:picChg chg="add mod">
          <ac:chgData name="Kun Suo" userId="41c30799-3a2b-4880-86a3-8488be07954a" providerId="ADAL" clId="{7949C255-1350-514E-9933-03E4200535B0}" dt="2019-12-15T19:43:33.749" v="3406" actId="1076"/>
          <ac:picMkLst>
            <pc:docMk/>
            <pc:sldMk cId="2825670702" sldId="494"/>
            <ac:picMk id="7" creationId="{8A367915-3E52-EF44-AB4B-5C3EA0D61F1A}"/>
          </ac:picMkLst>
        </pc:picChg>
        <pc:picChg chg="del">
          <ac:chgData name="Kun Suo" userId="41c30799-3a2b-4880-86a3-8488be07954a" providerId="ADAL" clId="{7949C255-1350-514E-9933-03E4200535B0}" dt="2019-12-15T19:43:10.713" v="3394" actId="478"/>
          <ac:picMkLst>
            <pc:docMk/>
            <pc:sldMk cId="2825670702" sldId="494"/>
            <ac:picMk id="8" creationId="{D72EFB14-2BBB-5944-AB57-E4D4AFA6C420}"/>
          </ac:picMkLst>
        </pc:picChg>
      </pc:sldChg>
      <pc:sldChg chg="addSp delSp modSp add">
        <pc:chgData name="Kun Suo" userId="41c30799-3a2b-4880-86a3-8488be07954a" providerId="ADAL" clId="{7949C255-1350-514E-9933-03E4200535B0}" dt="2019-12-15T19:47:54.894" v="3679" actId="20577"/>
        <pc:sldMkLst>
          <pc:docMk/>
          <pc:sldMk cId="2210100185" sldId="495"/>
        </pc:sldMkLst>
        <pc:spChg chg="mod">
          <ac:chgData name="Kun Suo" userId="41c30799-3a2b-4880-86a3-8488be07954a" providerId="ADAL" clId="{7949C255-1350-514E-9933-03E4200535B0}" dt="2019-12-15T19:43:57.363" v="3417" actId="20577"/>
          <ac:spMkLst>
            <pc:docMk/>
            <pc:sldMk cId="2210100185" sldId="495"/>
            <ac:spMk id="2" creationId="{F6580417-6BE8-0749-ADAE-C7370D06E062}"/>
          </ac:spMkLst>
        </pc:spChg>
        <pc:spChg chg="del">
          <ac:chgData name="Kun Suo" userId="41c30799-3a2b-4880-86a3-8488be07954a" providerId="ADAL" clId="{7949C255-1350-514E-9933-03E4200535B0}" dt="2019-12-15T19:44:12.719" v="3418" actId="3680"/>
          <ac:spMkLst>
            <pc:docMk/>
            <pc:sldMk cId="2210100185" sldId="495"/>
            <ac:spMk id="5" creationId="{0A709FF1-AFD0-A045-8A0F-FFF3BDFB873D}"/>
          </ac:spMkLst>
        </pc:spChg>
        <pc:graphicFrameChg chg="add mod modGraphic">
          <ac:chgData name="Kun Suo" userId="41c30799-3a2b-4880-86a3-8488be07954a" providerId="ADAL" clId="{7949C255-1350-514E-9933-03E4200535B0}" dt="2019-12-15T19:47:54.894" v="3679" actId="20577"/>
          <ac:graphicFrameMkLst>
            <pc:docMk/>
            <pc:sldMk cId="2210100185" sldId="495"/>
            <ac:graphicFrameMk id="6" creationId="{1A205D86-B9B1-4040-8654-CA3103D8D800}"/>
          </ac:graphicFrameMkLst>
        </pc:graphicFrameChg>
      </pc:sldChg>
      <pc:sldChg chg="addSp delSp modSp add del">
        <pc:chgData name="Kun Suo" userId="41c30799-3a2b-4880-86a3-8488be07954a" providerId="ADAL" clId="{7949C255-1350-514E-9933-03E4200535B0}" dt="2019-12-20T21:33:34.984" v="3736" actId="2696"/>
        <pc:sldMkLst>
          <pc:docMk/>
          <pc:sldMk cId="1953124505" sldId="496"/>
        </pc:sldMkLst>
        <pc:spChg chg="del">
          <ac:chgData name="Kun Suo" userId="41c30799-3a2b-4880-86a3-8488be07954a" providerId="ADAL" clId="{7949C255-1350-514E-9933-03E4200535B0}" dt="2019-12-20T21:15:32.514" v="3683" actId="478"/>
          <ac:spMkLst>
            <pc:docMk/>
            <pc:sldMk cId="1953124505" sldId="496"/>
            <ac:spMk id="5" creationId="{83ECDDE8-B20D-A44C-BC61-843A629F336D}"/>
          </ac:spMkLst>
        </pc:spChg>
        <pc:spChg chg="add mod">
          <ac:chgData name="Kun Suo" userId="41c30799-3a2b-4880-86a3-8488be07954a" providerId="ADAL" clId="{7949C255-1350-514E-9933-03E4200535B0}" dt="2019-12-20T21:18:48.007" v="3731" actId="693"/>
          <ac:spMkLst>
            <pc:docMk/>
            <pc:sldMk cId="1953124505" sldId="496"/>
            <ac:spMk id="6" creationId="{714F1C1B-2C1F-8F44-A136-F520DB16BAE0}"/>
          </ac:spMkLst>
        </pc:spChg>
        <pc:spChg chg="add mod">
          <ac:chgData name="Kun Suo" userId="41c30799-3a2b-4880-86a3-8488be07954a" providerId="ADAL" clId="{7949C255-1350-514E-9933-03E4200535B0}" dt="2019-12-20T21:16:47.479" v="3690" actId="1076"/>
          <ac:spMkLst>
            <pc:docMk/>
            <pc:sldMk cId="1953124505" sldId="496"/>
            <ac:spMk id="7" creationId="{96268B77-083B-A049-82E6-F8C2BD61A5F0}"/>
          </ac:spMkLst>
        </pc:spChg>
        <pc:spChg chg="add mod">
          <ac:chgData name="Kun Suo" userId="41c30799-3a2b-4880-86a3-8488be07954a" providerId="ADAL" clId="{7949C255-1350-514E-9933-03E4200535B0}" dt="2019-12-20T21:16:57.049" v="3694" actId="20577"/>
          <ac:spMkLst>
            <pc:docMk/>
            <pc:sldMk cId="1953124505" sldId="496"/>
            <ac:spMk id="8" creationId="{DF9E4C0C-DAF0-9049-BD56-DD9D937CE19C}"/>
          </ac:spMkLst>
        </pc:spChg>
        <pc:spChg chg="add mod">
          <ac:chgData name="Kun Suo" userId="41c30799-3a2b-4880-86a3-8488be07954a" providerId="ADAL" clId="{7949C255-1350-514E-9933-03E4200535B0}" dt="2019-12-20T21:17:06.411" v="3697" actId="20577"/>
          <ac:spMkLst>
            <pc:docMk/>
            <pc:sldMk cId="1953124505" sldId="496"/>
            <ac:spMk id="9" creationId="{3EF6990E-6287-C244-911B-A7A59949B417}"/>
          </ac:spMkLst>
        </pc:spChg>
        <pc:spChg chg="add mod">
          <ac:chgData name="Kun Suo" userId="41c30799-3a2b-4880-86a3-8488be07954a" providerId="ADAL" clId="{7949C255-1350-514E-9933-03E4200535B0}" dt="2019-12-20T21:17:17.504" v="3703" actId="404"/>
          <ac:spMkLst>
            <pc:docMk/>
            <pc:sldMk cId="1953124505" sldId="496"/>
            <ac:spMk id="10" creationId="{3D0ADF84-BE8F-5346-B4E3-EAA8CC146A81}"/>
          </ac:spMkLst>
        </pc:spChg>
        <pc:spChg chg="add mod">
          <ac:chgData name="Kun Suo" userId="41c30799-3a2b-4880-86a3-8488be07954a" providerId="ADAL" clId="{7949C255-1350-514E-9933-03E4200535B0}" dt="2019-12-20T21:17:53.240" v="3717" actId="1076"/>
          <ac:spMkLst>
            <pc:docMk/>
            <pc:sldMk cId="1953124505" sldId="496"/>
            <ac:spMk id="11" creationId="{73DD59C3-0BA9-7341-AA5D-2FBB3075BBDD}"/>
          </ac:spMkLst>
        </pc:spChg>
        <pc:spChg chg="add mod">
          <ac:chgData name="Kun Suo" userId="41c30799-3a2b-4880-86a3-8488be07954a" providerId="ADAL" clId="{7949C255-1350-514E-9933-03E4200535B0}" dt="2019-12-20T21:17:58.728" v="3722" actId="1038"/>
          <ac:spMkLst>
            <pc:docMk/>
            <pc:sldMk cId="1953124505" sldId="496"/>
            <ac:spMk id="12" creationId="{BD875052-6E7A-0240-99F6-B077617177AB}"/>
          </ac:spMkLst>
        </pc:spChg>
        <pc:spChg chg="add mod">
          <ac:chgData name="Kun Suo" userId="41c30799-3a2b-4880-86a3-8488be07954a" providerId="ADAL" clId="{7949C255-1350-514E-9933-03E4200535B0}" dt="2019-12-20T21:17:45.319" v="3714" actId="20577"/>
          <ac:spMkLst>
            <pc:docMk/>
            <pc:sldMk cId="1953124505" sldId="496"/>
            <ac:spMk id="13" creationId="{052A778B-D609-CE4F-AA49-63246E830827}"/>
          </ac:spMkLst>
        </pc:spChg>
        <pc:spChg chg="add mod">
          <ac:chgData name="Kun Suo" userId="41c30799-3a2b-4880-86a3-8488be07954a" providerId="ADAL" clId="{7949C255-1350-514E-9933-03E4200535B0}" dt="2019-12-20T21:18:40.897" v="3730" actId="1582"/>
          <ac:spMkLst>
            <pc:docMk/>
            <pc:sldMk cId="1953124505" sldId="496"/>
            <ac:spMk id="14" creationId="{6779D39E-E4A9-4849-9786-3F967DE0FFBF}"/>
          </ac:spMkLst>
        </pc:spChg>
        <pc:spChg chg="add mod">
          <ac:chgData name="Kun Suo" userId="41c30799-3a2b-4880-86a3-8488be07954a" providerId="ADAL" clId="{7949C255-1350-514E-9933-03E4200535B0}" dt="2019-12-20T21:19:05.150" v="3734" actId="20577"/>
          <ac:spMkLst>
            <pc:docMk/>
            <pc:sldMk cId="1953124505" sldId="496"/>
            <ac:spMk id="15" creationId="{D9309F29-CA4C-E64E-896D-6A9FDAEDFCC1}"/>
          </ac:spMkLst>
        </pc:spChg>
      </pc:sldChg>
    </pc:docChg>
  </pc:docChgLst>
  <pc:docChgLst>
    <pc:chgData name="Kun Suo" userId="41c30799-3a2b-4880-86a3-8488be07954a" providerId="ADAL" clId="{DE0291C0-D480-4D4D-A3BB-869C563F11B2}"/>
    <pc:docChg chg="modSld sldOrd">
      <pc:chgData name="Kun Suo" userId="41c30799-3a2b-4880-86a3-8488be07954a" providerId="ADAL" clId="{DE0291C0-D480-4D4D-A3BB-869C563F11B2}" dt="2020-04-17T01:29:42.719" v="151"/>
      <pc:docMkLst>
        <pc:docMk/>
      </pc:docMkLst>
      <pc:sldChg chg="modSp">
        <pc:chgData name="Kun Suo" userId="41c30799-3a2b-4880-86a3-8488be07954a" providerId="ADAL" clId="{DE0291C0-D480-4D4D-A3BB-869C563F11B2}" dt="2020-04-17T01:29:08.327" v="150" actId="20577"/>
        <pc:sldMkLst>
          <pc:docMk/>
          <pc:sldMk cId="2310351437" sldId="454"/>
        </pc:sldMkLst>
        <pc:spChg chg="mod">
          <ac:chgData name="Kun Suo" userId="41c30799-3a2b-4880-86a3-8488be07954a" providerId="ADAL" clId="{DE0291C0-D480-4D4D-A3BB-869C563F11B2}" dt="2020-04-17T01:29:08.327" v="150" actId="20577"/>
          <ac:spMkLst>
            <pc:docMk/>
            <pc:sldMk cId="2310351437" sldId="454"/>
            <ac:spMk id="6" creationId="{956C6534-DDD5-6447-95A6-35CE5274C440}"/>
          </ac:spMkLst>
        </pc:spChg>
      </pc:sldChg>
      <pc:sldChg chg="modSp">
        <pc:chgData name="Kun Suo" userId="41c30799-3a2b-4880-86a3-8488be07954a" providerId="ADAL" clId="{DE0291C0-D480-4D4D-A3BB-869C563F11B2}" dt="2020-04-17T01:27:27.620" v="20" actId="20577"/>
        <pc:sldMkLst>
          <pc:docMk/>
          <pc:sldMk cId="2124369641" sldId="455"/>
        </pc:sldMkLst>
        <pc:spChg chg="mod">
          <ac:chgData name="Kun Suo" userId="41c30799-3a2b-4880-86a3-8488be07954a" providerId="ADAL" clId="{DE0291C0-D480-4D4D-A3BB-869C563F11B2}" dt="2020-04-17T01:27:27.620" v="20" actId="20577"/>
          <ac:spMkLst>
            <pc:docMk/>
            <pc:sldMk cId="2124369641" sldId="455"/>
            <ac:spMk id="2" creationId="{FFC2855A-DEE2-0D40-A6B6-D55DE7EB2980}"/>
          </ac:spMkLst>
        </pc:spChg>
      </pc:sldChg>
      <pc:sldChg chg="ord">
        <pc:chgData name="Kun Suo" userId="41c30799-3a2b-4880-86a3-8488be07954a" providerId="ADAL" clId="{DE0291C0-D480-4D4D-A3BB-869C563F11B2}" dt="2020-04-17T01:29:42.719" v="151"/>
        <pc:sldMkLst>
          <pc:docMk/>
          <pc:sldMk cId="3652710218" sldId="465"/>
        </pc:sldMkLst>
      </pc:sldChg>
      <pc:sldChg chg="ord">
        <pc:chgData name="Kun Suo" userId="41c30799-3a2b-4880-86a3-8488be07954a" providerId="ADAL" clId="{DE0291C0-D480-4D4D-A3BB-869C563F11B2}" dt="2020-04-17T01:29:42.719" v="151"/>
        <pc:sldMkLst>
          <pc:docMk/>
          <pc:sldMk cId="4227304707" sldId="466"/>
        </pc:sldMkLst>
      </pc:sldChg>
    </pc:docChg>
  </pc:docChgLst>
  <pc:docChgLst>
    <pc:chgData name="Kun Suo" userId="41c30799-3a2b-4880-86a3-8488be07954a" providerId="ADAL" clId="{191B24C1-C58E-5744-86FB-DFD5E9474FAC}"/>
    <pc:docChg chg="custSel addSld delSld modSld modMainMaster">
      <pc:chgData name="Kun Suo" userId="41c30799-3a2b-4880-86a3-8488be07954a" providerId="ADAL" clId="{191B24C1-C58E-5744-86FB-DFD5E9474FAC}" dt="2019-11-26T15:32:17.418" v="51" actId="27636"/>
      <pc:docMkLst>
        <pc:docMk/>
      </pc:docMkLst>
      <pc:sldChg chg="modSp">
        <pc:chgData name="Kun Suo" userId="41c30799-3a2b-4880-86a3-8488be07954a" providerId="ADAL" clId="{191B24C1-C58E-5744-86FB-DFD5E9474FAC}" dt="2019-11-26T15:30:50.742" v="17" actId="20577"/>
        <pc:sldMkLst>
          <pc:docMk/>
          <pc:sldMk cId="0" sldId="256"/>
        </pc:sldMkLst>
        <pc:spChg chg="mod">
          <ac:chgData name="Kun Suo" userId="41c30799-3a2b-4880-86a3-8488be07954a" providerId="ADAL" clId="{191B24C1-C58E-5744-86FB-DFD5E9474FAC}" dt="2019-11-26T15:30:50.742" v="17" actId="20577"/>
          <ac:spMkLst>
            <pc:docMk/>
            <pc:sldMk cId="0" sldId="256"/>
            <ac:spMk id="2" creationId="{00000000-0000-0000-0000-000000000000}"/>
          </ac:spMkLst>
        </pc:spChg>
        <pc:spChg chg="mod">
          <ac:chgData name="Kun Suo" userId="41c30799-3a2b-4880-86a3-8488be07954a" providerId="ADAL" clId="{191B24C1-C58E-5744-86FB-DFD5E9474FAC}" dt="2019-11-26T15:27:20.112" v="7" actId="14100"/>
          <ac:spMkLst>
            <pc:docMk/>
            <pc:sldMk cId="0" sldId="256"/>
            <ac:spMk id="7" creationId="{4CF56BA7-5B0F-7943-8D6B-FE6D7FC64CB8}"/>
          </ac:spMkLst>
        </pc:spChg>
      </pc:sldChg>
      <pc:sldChg chg="delSp modSp">
        <pc:chgData name="Kun Suo" userId="41c30799-3a2b-4880-86a3-8488be07954a" providerId="ADAL" clId="{191B24C1-C58E-5744-86FB-DFD5E9474FAC}" dt="2019-11-26T15:31:15.560" v="34" actId="20577"/>
        <pc:sldMkLst>
          <pc:docMk/>
          <pc:sldMk cId="2310351437" sldId="454"/>
        </pc:sldMkLst>
        <pc:spChg chg="mod">
          <ac:chgData name="Kun Suo" userId="41c30799-3a2b-4880-86a3-8488be07954a" providerId="ADAL" clId="{191B24C1-C58E-5744-86FB-DFD5E9474FAC}" dt="2019-11-26T15:31:01.277" v="24" actId="20577"/>
          <ac:spMkLst>
            <pc:docMk/>
            <pc:sldMk cId="2310351437" sldId="454"/>
            <ac:spMk id="2" creationId="{730E40CF-E237-4E40-82D0-9118FF13B96F}"/>
          </ac:spMkLst>
        </pc:spChg>
        <pc:spChg chg="del">
          <ac:chgData name="Kun Suo" userId="41c30799-3a2b-4880-86a3-8488be07954a" providerId="ADAL" clId="{191B24C1-C58E-5744-86FB-DFD5E9474FAC}" dt="2019-11-26T15:26:58.629" v="4"/>
          <ac:spMkLst>
            <pc:docMk/>
            <pc:sldMk cId="2310351437" sldId="454"/>
            <ac:spMk id="4" creationId="{EEF301FD-83D1-6A4B-A15D-8FE496C5E981}"/>
          </ac:spMkLst>
        </pc:spChg>
        <pc:spChg chg="mod">
          <ac:chgData name="Kun Suo" userId="41c30799-3a2b-4880-86a3-8488be07954a" providerId="ADAL" clId="{191B24C1-C58E-5744-86FB-DFD5E9474FAC}" dt="2019-11-26T15:26:13.306" v="0"/>
          <ac:spMkLst>
            <pc:docMk/>
            <pc:sldMk cId="2310351437" sldId="454"/>
            <ac:spMk id="5" creationId="{FBD8231A-1571-5C47-AAA5-9276778EE8D3}"/>
          </ac:spMkLst>
        </pc:spChg>
        <pc:spChg chg="mod">
          <ac:chgData name="Kun Suo" userId="41c30799-3a2b-4880-86a3-8488be07954a" providerId="ADAL" clId="{191B24C1-C58E-5744-86FB-DFD5E9474FAC}" dt="2019-11-26T15:31:15.560" v="34" actId="20577"/>
          <ac:spMkLst>
            <pc:docMk/>
            <pc:sldMk cId="2310351437" sldId="454"/>
            <ac:spMk id="6" creationId="{956C6534-DDD5-6447-95A6-35CE5274C440}"/>
          </ac:spMkLst>
        </pc:spChg>
      </pc:sldChg>
      <pc:sldChg chg="delSp modSp">
        <pc:chgData name="Kun Suo" userId="41c30799-3a2b-4880-86a3-8488be07954a" providerId="ADAL" clId="{191B24C1-C58E-5744-86FB-DFD5E9474FAC}" dt="2019-11-26T15:32:17.418" v="51" actId="27636"/>
        <pc:sldMkLst>
          <pc:docMk/>
          <pc:sldMk cId="2124369641" sldId="455"/>
        </pc:sldMkLst>
        <pc:spChg chg="mod">
          <ac:chgData name="Kun Suo" userId="41c30799-3a2b-4880-86a3-8488be07954a" providerId="ADAL" clId="{191B24C1-C58E-5744-86FB-DFD5E9474FAC}" dt="2019-11-26T15:31:29.189" v="35"/>
          <ac:spMkLst>
            <pc:docMk/>
            <pc:sldMk cId="2124369641" sldId="455"/>
            <ac:spMk id="2" creationId="{FFC2855A-DEE2-0D40-A6B6-D55DE7EB2980}"/>
          </ac:spMkLst>
        </pc:spChg>
        <pc:spChg chg="del">
          <ac:chgData name="Kun Suo" userId="41c30799-3a2b-4880-86a3-8488be07954a" providerId="ADAL" clId="{191B24C1-C58E-5744-86FB-DFD5E9474FAC}" dt="2019-11-26T15:26:29.265" v="1" actId="478"/>
          <ac:spMkLst>
            <pc:docMk/>
            <pc:sldMk cId="2124369641" sldId="455"/>
            <ac:spMk id="4" creationId="{F044DC4E-DC78-284A-8F61-29F8EBB49D01}"/>
          </ac:spMkLst>
        </pc:spChg>
        <pc:spChg chg="mod">
          <ac:chgData name="Kun Suo" userId="41c30799-3a2b-4880-86a3-8488be07954a" providerId="ADAL" clId="{191B24C1-C58E-5744-86FB-DFD5E9474FAC}" dt="2019-11-26T15:26:13.306" v="0"/>
          <ac:spMkLst>
            <pc:docMk/>
            <pc:sldMk cId="2124369641" sldId="455"/>
            <ac:spMk id="5" creationId="{935F4400-BB90-C94A-8A70-8CAFB251A87C}"/>
          </ac:spMkLst>
        </pc:spChg>
        <pc:spChg chg="mod">
          <ac:chgData name="Kun Suo" userId="41c30799-3a2b-4880-86a3-8488be07954a" providerId="ADAL" clId="{191B24C1-C58E-5744-86FB-DFD5E9474FAC}" dt="2019-11-26T15:32:17.418" v="51" actId="27636"/>
          <ac:spMkLst>
            <pc:docMk/>
            <pc:sldMk cId="2124369641" sldId="455"/>
            <ac:spMk id="6" creationId="{84ACBAF7-8B38-FB46-A0A9-659634E70926}"/>
          </ac:spMkLst>
        </pc:spChg>
      </pc:sldChg>
      <pc:sldMasterChg chg="modSp modSldLayout">
        <pc:chgData name="Kun Suo" userId="41c30799-3a2b-4880-86a3-8488be07954a" providerId="ADAL" clId="{191B24C1-C58E-5744-86FB-DFD5E9474FAC}" dt="2019-11-26T15:26:13.306" v="0"/>
        <pc:sldMasterMkLst>
          <pc:docMk/>
          <pc:sldMasterMk cId="0" sldId="2147483750"/>
        </pc:sldMasterMkLst>
        <pc:spChg chg="mod">
          <ac:chgData name="Kun Suo" userId="41c30799-3a2b-4880-86a3-8488be07954a" providerId="ADAL" clId="{191B24C1-C58E-5744-86FB-DFD5E9474FAC}" dt="2019-11-26T15:26:13.306" v="0"/>
          <ac:spMkLst>
            <pc:docMk/>
            <pc:sldMasterMk cId="0" sldId="2147483750"/>
            <ac:spMk id="23" creationId="{00000000-0000-0000-0000-000000000000}"/>
          </ac:spMkLst>
        </pc:spChg>
        <pc:sldLayoutChg chg="modSp">
          <pc:chgData name="Kun Suo" userId="41c30799-3a2b-4880-86a3-8488be07954a" providerId="ADAL" clId="{191B24C1-C58E-5744-86FB-DFD5E9474FAC}" dt="2019-11-26T15:26:13.306" v="0"/>
          <pc:sldLayoutMkLst>
            <pc:docMk/>
            <pc:sldMasterMk cId="0" sldId="2147483750"/>
            <pc:sldLayoutMk cId="0" sldId="2147483751"/>
          </pc:sldLayoutMkLst>
          <pc:spChg chg="mod">
            <ac:chgData name="Kun Suo" userId="41c30799-3a2b-4880-86a3-8488be07954a" providerId="ADAL" clId="{191B24C1-C58E-5744-86FB-DFD5E9474FAC}" dt="2019-11-26T15:26:13.306" v="0"/>
            <ac:spMkLst>
              <pc:docMk/>
              <pc:sldMasterMk cId="0" sldId="2147483750"/>
              <pc:sldLayoutMk cId="0" sldId="2147483751"/>
              <ac:spMk id="29" creationId="{00000000-0000-0000-0000-000000000000}"/>
            </ac:spMkLst>
          </pc:spChg>
        </pc:sldLayoutChg>
        <pc:sldLayoutChg chg="modSp">
          <pc:chgData name="Kun Suo" userId="41c30799-3a2b-4880-86a3-8488be07954a" providerId="ADAL" clId="{191B24C1-C58E-5744-86FB-DFD5E9474FAC}" dt="2019-11-26T15:26:13.306" v="0"/>
          <pc:sldLayoutMkLst>
            <pc:docMk/>
            <pc:sldMasterMk cId="0" sldId="2147483750"/>
            <pc:sldLayoutMk cId="0" sldId="2147483752"/>
          </pc:sldLayoutMkLst>
          <pc:spChg chg="mod">
            <ac:chgData name="Kun Suo" userId="41c30799-3a2b-4880-86a3-8488be07954a" providerId="ADAL" clId="{191B24C1-C58E-5744-86FB-DFD5E9474FAC}" dt="2019-11-26T15:26:13.306" v="0"/>
            <ac:spMkLst>
              <pc:docMk/>
              <pc:sldMasterMk cId="0" sldId="2147483750"/>
              <pc:sldLayoutMk cId="0" sldId="2147483752"/>
              <ac:spMk id="6"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sz="quarter" idx="1"/>
          </p:nvPr>
        </p:nvSpPr>
        <p:spPr>
          <a:xfrm>
            <a:off x="3848645" y="4"/>
            <a:ext cx="2944284" cy="495935"/>
          </a:xfrm>
          <a:prstGeom prst="rect">
            <a:avLst/>
          </a:prstGeom>
        </p:spPr>
        <p:txBody>
          <a:bodyPr vert="horz" lIns="94698" tIns="47348" rIns="94698" bIns="47348" rtlCol="0"/>
          <a:lstStyle>
            <a:lvl1pPr algn="r">
              <a:defRPr sz="1300"/>
            </a:lvl1pPr>
          </a:lstStyle>
          <a:p>
            <a:fld id="{623508D7-CD65-4285-B828-B369E2351DE2}" type="datetimeFigureOut">
              <a:rPr lang="en-US" smtClean="0"/>
              <a:pPr/>
              <a:t>4/5/21</a:t>
            </a:fld>
            <a:endParaRPr lang="en-US"/>
          </a:p>
        </p:txBody>
      </p:sp>
      <p:sp>
        <p:nvSpPr>
          <p:cNvPr id="4" name="Footer Placeholder 3"/>
          <p:cNvSpPr>
            <a:spLocks noGrp="1"/>
          </p:cNvSpPr>
          <p:nvPr>
            <p:ph type="ftr" sz="quarter" idx="2"/>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5" name="Slide Number Placeholder 4"/>
          <p:cNvSpPr>
            <a:spLocks noGrp="1"/>
          </p:cNvSpPr>
          <p:nvPr>
            <p:ph type="sldNum" sz="quarter" idx="3"/>
          </p:nvPr>
        </p:nvSpPr>
        <p:spPr>
          <a:xfrm>
            <a:off x="3848645" y="9421048"/>
            <a:ext cx="2944284" cy="495935"/>
          </a:xfrm>
          <a:prstGeom prst="rect">
            <a:avLst/>
          </a:prstGeom>
        </p:spPr>
        <p:txBody>
          <a:bodyPr vert="horz" lIns="94698" tIns="47348" rIns="94698" bIns="47348" rtlCol="0" anchor="b"/>
          <a:lstStyle>
            <a:lvl1pPr algn="r">
              <a:defRPr sz="1300"/>
            </a:lvl1pPr>
          </a:lstStyle>
          <a:p>
            <a:fld id="{6A854FC7-2F89-40CE-8D5B-3D90DD628EC1}" type="slidenum">
              <a:rPr lang="en-US" smtClean="0"/>
              <a:pPr/>
              <a:t>‹#›</a:t>
            </a:fld>
            <a:endParaRPr lang="en-US"/>
          </a:p>
        </p:txBody>
      </p:sp>
    </p:spTree>
    <p:extLst>
      <p:ext uri="{BB962C8B-B14F-4D97-AF65-F5344CB8AC3E}">
        <p14:creationId xmlns:p14="http://schemas.microsoft.com/office/powerpoint/2010/main" val="327477346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0.tiff>
</file>

<file path=ppt/media/image11.tiff>
</file>

<file path=ppt/media/image12.tiff>
</file>

<file path=ppt/media/image13.png>
</file>

<file path=ppt/media/image14.png>
</file>

<file path=ppt/media/image15.tiff>
</file>

<file path=ppt/media/image16.tiff>
</file>

<file path=ppt/media/image17.tiff>
</file>

<file path=ppt/media/image18.png>
</file>

<file path=ppt/media/image19.tiff>
</file>

<file path=ppt/media/image2.gif>
</file>

<file path=ppt/media/image20.tiff>
</file>

<file path=ppt/media/image21.png>
</file>

<file path=ppt/media/image22.tiff>
</file>

<file path=ppt/media/image23.tiff>
</file>

<file path=ppt/media/image3.tiff>
</file>

<file path=ppt/media/image4.png>
</file>

<file path=ppt/media/image5.png>
</file>

<file path=ppt/media/image6.tiff>
</file>

<file path=ppt/media/image7.png>
</file>

<file path=ppt/media/image70.png>
</file>

<file path=ppt/media/image8.png>
</file>

<file path=ppt/media/image80.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4"/>
            <a:ext cx="2944284" cy="495935"/>
          </a:xfrm>
          <a:prstGeom prst="rect">
            <a:avLst/>
          </a:prstGeom>
        </p:spPr>
        <p:txBody>
          <a:bodyPr vert="horz" lIns="94698" tIns="47348" rIns="94698" bIns="47348" rtlCol="0"/>
          <a:lstStyle>
            <a:lvl1pPr algn="l">
              <a:defRPr sz="1300"/>
            </a:lvl1pPr>
          </a:lstStyle>
          <a:p>
            <a:endParaRPr lang="en-US"/>
          </a:p>
        </p:txBody>
      </p:sp>
      <p:sp>
        <p:nvSpPr>
          <p:cNvPr id="3" name="Date Placeholder 2"/>
          <p:cNvSpPr>
            <a:spLocks noGrp="1"/>
          </p:cNvSpPr>
          <p:nvPr>
            <p:ph type="dt" idx="1"/>
          </p:nvPr>
        </p:nvSpPr>
        <p:spPr>
          <a:xfrm>
            <a:off x="3848645" y="4"/>
            <a:ext cx="2944284" cy="495935"/>
          </a:xfrm>
          <a:prstGeom prst="rect">
            <a:avLst/>
          </a:prstGeom>
        </p:spPr>
        <p:txBody>
          <a:bodyPr vert="horz" lIns="94698" tIns="47348" rIns="94698" bIns="47348" rtlCol="0"/>
          <a:lstStyle>
            <a:lvl1pPr algn="r">
              <a:defRPr sz="1300"/>
            </a:lvl1pPr>
          </a:lstStyle>
          <a:p>
            <a:fld id="{68A3EB84-E0F6-4EF5-A6B6-15B35501A2C4}" type="datetimeFigureOut">
              <a:rPr lang="en-US" smtClean="0"/>
              <a:pPr/>
              <a:t>4/5/21</a:t>
            </a:fld>
            <a:endParaRPr lang="en-US"/>
          </a:p>
        </p:txBody>
      </p:sp>
      <p:sp>
        <p:nvSpPr>
          <p:cNvPr id="4" name="Slide Image Placeholder 3"/>
          <p:cNvSpPr>
            <a:spLocks noGrp="1" noRot="1" noChangeAspect="1"/>
          </p:cNvSpPr>
          <p:nvPr>
            <p:ph type="sldImg" idx="2"/>
          </p:nvPr>
        </p:nvSpPr>
        <p:spPr>
          <a:xfrm>
            <a:off x="917575" y="744538"/>
            <a:ext cx="4959350" cy="3719512"/>
          </a:xfrm>
          <a:prstGeom prst="rect">
            <a:avLst/>
          </a:prstGeom>
          <a:noFill/>
          <a:ln w="12700">
            <a:solidFill>
              <a:prstClr val="black"/>
            </a:solidFill>
          </a:ln>
        </p:spPr>
        <p:txBody>
          <a:bodyPr vert="horz" lIns="94698" tIns="47348" rIns="94698" bIns="47348" rtlCol="0" anchor="ctr"/>
          <a:lstStyle/>
          <a:p>
            <a:endParaRPr lang="en-US"/>
          </a:p>
        </p:txBody>
      </p:sp>
      <p:sp>
        <p:nvSpPr>
          <p:cNvPr id="5" name="Notes Placeholder 4"/>
          <p:cNvSpPr>
            <a:spLocks noGrp="1"/>
          </p:cNvSpPr>
          <p:nvPr>
            <p:ph type="body" sz="quarter" idx="3"/>
          </p:nvPr>
        </p:nvSpPr>
        <p:spPr>
          <a:xfrm>
            <a:off x="679450" y="4711385"/>
            <a:ext cx="5435600" cy="4463415"/>
          </a:xfrm>
          <a:prstGeom prst="rect">
            <a:avLst/>
          </a:prstGeom>
        </p:spPr>
        <p:txBody>
          <a:bodyPr vert="horz" lIns="94698" tIns="47348" rIns="94698" bIns="4734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9421048"/>
            <a:ext cx="2944284" cy="495935"/>
          </a:xfrm>
          <a:prstGeom prst="rect">
            <a:avLst/>
          </a:prstGeom>
        </p:spPr>
        <p:txBody>
          <a:bodyPr vert="horz" lIns="94698" tIns="47348" rIns="94698" bIns="47348" rtlCol="0" anchor="b"/>
          <a:lstStyle>
            <a:lvl1pPr algn="l">
              <a:defRPr sz="1300"/>
            </a:lvl1pPr>
          </a:lstStyle>
          <a:p>
            <a:endParaRPr lang="en-US"/>
          </a:p>
        </p:txBody>
      </p:sp>
      <p:sp>
        <p:nvSpPr>
          <p:cNvPr id="7" name="Slide Number Placeholder 6"/>
          <p:cNvSpPr>
            <a:spLocks noGrp="1"/>
          </p:cNvSpPr>
          <p:nvPr>
            <p:ph type="sldNum" sz="quarter" idx="5"/>
          </p:nvPr>
        </p:nvSpPr>
        <p:spPr>
          <a:xfrm>
            <a:off x="3848645" y="9421048"/>
            <a:ext cx="2944284" cy="495935"/>
          </a:xfrm>
          <a:prstGeom prst="rect">
            <a:avLst/>
          </a:prstGeom>
        </p:spPr>
        <p:txBody>
          <a:bodyPr vert="horz" lIns="94698" tIns="47348" rIns="94698" bIns="47348" rtlCol="0" anchor="b"/>
          <a:lstStyle>
            <a:lvl1pPr algn="r">
              <a:defRPr sz="1300"/>
            </a:lvl1pPr>
          </a:lstStyle>
          <a:p>
            <a:fld id="{70A64E9A-006E-4595-84A4-B133CBD63029}" type="slidenum">
              <a:rPr lang="en-US" smtClean="0"/>
              <a:pPr/>
              <a:t>‹#›</a:t>
            </a:fld>
            <a:endParaRPr lang="en-US"/>
          </a:p>
        </p:txBody>
      </p:sp>
    </p:spTree>
    <p:extLst>
      <p:ext uri="{BB962C8B-B14F-4D97-AF65-F5344CB8AC3E}">
        <p14:creationId xmlns:p14="http://schemas.microsoft.com/office/powerpoint/2010/main" val="27833221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17575" y="744538"/>
            <a:ext cx="4959350" cy="3719512"/>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70A64E9A-006E-4595-84A4-B133CBD63029}"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dirty="0"/>
              <a:t>Click to edit Master title style</a:t>
            </a:r>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6400800" y="6355080"/>
            <a:ext cx="2286000" cy="365760"/>
          </a:xfrm>
        </p:spPr>
        <p:txBody>
          <a:bodyPr/>
          <a:lstStyle>
            <a:lvl1pPr algn="ctr">
              <a:defRPr sz="1400"/>
            </a:lvl1pPr>
          </a:lstStyle>
          <a:p>
            <a:r>
              <a:rPr lang="en-US"/>
              <a:t>Parallel and Distributed Computation</a:t>
            </a:r>
            <a:endParaRPr lang="en-US" dirty="0"/>
          </a:p>
        </p:txBody>
      </p:sp>
      <p:sp>
        <p:nvSpPr>
          <p:cNvPr id="17" name="Footer Placeholder 16"/>
          <p:cNvSpPr>
            <a:spLocks noGrp="1"/>
          </p:cNvSpPr>
          <p:nvPr>
            <p:ph type="ftr" sz="quarter" idx="11"/>
          </p:nvPr>
        </p:nvSpPr>
        <p:spPr>
          <a:xfrm>
            <a:off x="2898648" y="6355080"/>
            <a:ext cx="3474720" cy="365760"/>
          </a:xfrm>
        </p:spPr>
        <p:txBody>
          <a:bodyPr/>
          <a:lstStyle/>
          <a:p>
            <a:endParaRPr lang="en-US" dirty="0"/>
          </a:p>
        </p:txBody>
      </p:sp>
      <p:sp>
        <p:nvSpPr>
          <p:cNvPr id="29" name="Slide Number Placeholder 28"/>
          <p:cNvSpPr>
            <a:spLocks noGrp="1"/>
          </p:cNvSpPr>
          <p:nvPr>
            <p:ph type="sldNum" sz="quarter" idx="12"/>
          </p:nvPr>
        </p:nvSpPr>
        <p:spPr>
          <a:xfrm>
            <a:off x="1216152" y="6355080"/>
            <a:ext cx="1219200" cy="365760"/>
          </a:xfrm>
        </p:spPr>
        <p:txBody>
          <a:bodyPr/>
          <a:lstStyle>
            <a:lvl1pPr algn="ctr">
              <a:defRPr/>
            </a:lvl1pPr>
          </a:lstStyle>
          <a:p>
            <a:r>
              <a:rPr lang="en-US" dirty="0"/>
              <a:t>CS 4504</a:t>
            </a:r>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a:xfrm>
            <a:off x="6400800" y="6355080"/>
            <a:ext cx="2286000" cy="365760"/>
          </a:xfrm>
        </p:spPr>
        <p:txBody>
          <a:bodyPr/>
          <a:lstStyle>
            <a:lvl1pPr>
              <a:defRPr sz="1400"/>
            </a:lvl1pPr>
          </a:lstStyle>
          <a:p>
            <a:r>
              <a:rPr lang="en-US"/>
              <a:t>Parallel and Distributed Computation</a:t>
            </a:r>
          </a:p>
        </p:txBody>
      </p:sp>
      <p:sp>
        <p:nvSpPr>
          <p:cNvPr id="29" name="Slide Number Placeholder 28"/>
          <p:cNvSpPr>
            <a:spLocks noGrp="1"/>
          </p:cNvSpPr>
          <p:nvPr>
            <p:ph type="sldNum" sz="quarter" idx="12"/>
          </p:nvPr>
        </p:nvSpPr>
        <p:spPr>
          <a:xfrm>
            <a:off x="1216152" y="6355080"/>
            <a:ext cx="1219200" cy="365760"/>
          </a:xfrm>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90600"/>
          </a:xfrm>
        </p:spPr>
        <p:txBody>
          <a:bodyPr>
            <a:normAutofit/>
          </a:bodyPr>
          <a:lstStyle>
            <a:lvl1pPr>
              <a:defRPr sz="4000" b="1" cap="none" spc="0" baseline="0">
                <a:ln w="17780" cmpd="sng">
                  <a:noFill/>
                  <a:prstDash val="solid"/>
                  <a:miter lim="800000"/>
                </a:ln>
                <a:solidFill>
                  <a:schemeClr val="accent2"/>
                </a:solidFill>
                <a:effectLst/>
              </a:defRPr>
            </a:lvl1pPr>
          </a:lstStyle>
          <a:p>
            <a:r>
              <a:rPr kumimoji="0" lang="en-US" dirty="0"/>
              <a:t>Click to edit Master title style</a:t>
            </a:r>
          </a:p>
        </p:txBody>
      </p:sp>
      <p:sp>
        <p:nvSpPr>
          <p:cNvPr id="4" name="Date Placeholder 3"/>
          <p:cNvSpPr>
            <a:spLocks noGrp="1"/>
          </p:cNvSpPr>
          <p:nvPr>
            <p:ph type="dt" sz="half" idx="10"/>
          </p:nvPr>
        </p:nvSpPr>
        <p:spPr>
          <a:xfrm>
            <a:off x="5410200" y="6356350"/>
            <a:ext cx="3279648" cy="365760"/>
          </a:xfrm>
        </p:spPr>
        <p:txBody>
          <a:bodyPr/>
          <a:lstStyle>
            <a:lvl1pPr algn="ctr">
              <a:defRPr/>
            </a:lvl1pPr>
          </a:lstStyle>
          <a:p>
            <a:r>
              <a:rPr lang="en-US"/>
              <a:t>Parallel and Distributed Computation</a:t>
            </a:r>
            <a:endParaRPr lang="en-US" dirty="0"/>
          </a:p>
        </p:txBody>
      </p:sp>
      <p:sp>
        <p:nvSpPr>
          <p:cNvPr id="5" name="Footer Placeholder 4"/>
          <p:cNvSpPr>
            <a:spLocks noGrp="1"/>
          </p:cNvSpPr>
          <p:nvPr>
            <p:ph type="ftr" sz="quarter" idx="11"/>
          </p:nvPr>
        </p:nvSpPr>
        <p:spPr>
          <a:xfrm>
            <a:off x="2438400" y="6356350"/>
            <a:ext cx="3505200" cy="365760"/>
          </a:xfrm>
        </p:spPr>
        <p:txBody>
          <a:bodyPr/>
          <a:lstStyle/>
          <a:p>
            <a:endParaRPr lang="en-US" dirty="0"/>
          </a:p>
        </p:txBody>
      </p:sp>
      <p:sp>
        <p:nvSpPr>
          <p:cNvPr id="6" name="Slide Number Placeholder 5"/>
          <p:cNvSpPr>
            <a:spLocks noGrp="1"/>
          </p:cNvSpPr>
          <p:nvPr>
            <p:ph type="sldNum" sz="quarter" idx="12"/>
          </p:nvPr>
        </p:nvSpPr>
        <p:spPr/>
        <p:txBody>
          <a:bodyPr/>
          <a:lstStyle>
            <a:lvl1pPr algn="ctr">
              <a:defRPr/>
            </a:lvl1pPr>
          </a:lstStyle>
          <a:p>
            <a:r>
              <a:rPr lang="en-US" dirty="0"/>
              <a:t>CS 4504</a:t>
            </a:r>
          </a:p>
        </p:txBody>
      </p:sp>
      <p:sp>
        <p:nvSpPr>
          <p:cNvPr id="8" name="Content Placeholder 7"/>
          <p:cNvSpPr>
            <a:spLocks noGrp="1"/>
          </p:cNvSpPr>
          <p:nvPr>
            <p:ph sz="quarter" idx="1"/>
          </p:nvPr>
        </p:nvSpPr>
        <p:spPr>
          <a:xfrm>
            <a:off x="457200" y="1219200"/>
            <a:ext cx="8229600" cy="4937760"/>
          </a:xfrm>
        </p:spPr>
        <p:txBody>
          <a:bodyPr/>
          <a:lstStyle>
            <a:lvl1pPr>
              <a:lnSpc>
                <a:spcPct val="125000"/>
              </a:lnSpc>
              <a:buSzPct val="100000"/>
              <a:buFont typeface="Arial" pitchFamily="34" charset="0"/>
              <a:buChar char="•"/>
              <a:defRPr sz="3200" baseline="0"/>
            </a:lvl1pPr>
            <a:lvl2pPr>
              <a:lnSpc>
                <a:spcPct val="125000"/>
              </a:lnSpc>
              <a:buSzPct val="65000"/>
              <a:buFont typeface="Courier New" pitchFamily="49" charset="0"/>
              <a:buChar char="o"/>
              <a:defRPr sz="2400" baseline="0"/>
            </a:lvl2pPr>
            <a:lvl3pPr>
              <a:lnSpc>
                <a:spcPct val="125000"/>
              </a:lnSpc>
              <a:defRPr/>
            </a:lvl3pPr>
            <a:lvl4pPr>
              <a:lnSpc>
                <a:spcPct val="125000"/>
              </a:lnSpc>
              <a:defRPr/>
            </a:lvl4pPr>
            <a:lvl5pPr>
              <a:lnSpc>
                <a:spcPct val="125000"/>
              </a:lnSpc>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a:t>Click to edit Master title style</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632199" y="1216152"/>
            <a:ext cx="4041648"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8201"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r>
              <a:rPr lang="en-US"/>
              <a:t>Parallel and Distributed Computation</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dirty="0"/>
              <a:t>Click to edit Master title style</a:t>
            </a:r>
          </a:p>
        </p:txBody>
      </p:sp>
      <p:sp>
        <p:nvSpPr>
          <p:cNvPr id="3" name="Date Placeholder 2"/>
          <p:cNvSpPr>
            <a:spLocks noGrp="1"/>
          </p:cNvSpPr>
          <p:nvPr>
            <p:ph type="dt" sz="half" idx="10"/>
          </p:nvPr>
        </p:nvSpPr>
        <p:spPr/>
        <p:txBody>
          <a:bodyPr/>
          <a:lstStyle/>
          <a:p>
            <a:r>
              <a:rPr lang="en-US"/>
              <a:t>Parallel and Distributed Computation</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Parallel and Distributed Computation</a:t>
            </a: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pic>
        <p:nvPicPr>
          <p:cNvPr id="7" name="Picture 3" descr="C:\Documents and Settings\Jia Rao\Desktop\wsu.gif"/>
          <p:cNvPicPr>
            <a:picLocks noChangeAspect="1" noChangeArrowheads="1"/>
          </p:cNvPicPr>
          <p:nvPr userDrawn="1"/>
        </p:nvPicPr>
        <p:blipFill>
          <a:blip r:embed="rId2" cstate="print"/>
          <a:stretch>
            <a:fillRect/>
          </a:stretch>
        </p:blipFill>
        <p:spPr bwMode="auto">
          <a:xfrm>
            <a:off x="7924800" y="5181600"/>
            <a:ext cx="1143000" cy="11430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a:t>Click to edit Master title style</a:t>
            </a:r>
          </a:p>
        </p:txBody>
      </p:sp>
      <p:sp>
        <p:nvSpPr>
          <p:cNvPr id="3" name="Text Placeholder 2"/>
          <p:cNvSpPr>
            <a:spLocks noGrp="1"/>
          </p:cNvSpPr>
          <p:nvPr>
            <p:ph type="body" idx="2"/>
          </p:nvPr>
        </p:nvSpPr>
        <p:spPr>
          <a:xfrm>
            <a:off x="6324600" y="1219201"/>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a:t>Click to edit Master title style</a:t>
            </a:r>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r>
              <a:rPr lang="en-US"/>
              <a:t>Parallel and Distributed Computation</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Parallel and Distributed Computation</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dirty="0"/>
              <a:t>Click to edit Master title style</a:t>
            </a:r>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r>
              <a:rPr lang="en-US"/>
              <a:t>Parallel and Distributed Computation</a:t>
            </a:r>
            <a:endParaRPr lang="en-US" dirty="0"/>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ct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pPr algn="ctr"/>
            <a:r>
              <a:rPr lang="en-US" dirty="0"/>
              <a:t>CS 4504</a:t>
            </a:r>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1" y="6467474"/>
            <a:ext cx="190849" cy="120315"/>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hf hdr="0" ftr="0"/>
  <p:txStyles>
    <p:titleStyle>
      <a:lvl1pPr algn="l" rtl="0" eaLnBrk="1" latinLnBrk="0" hangingPunct="1">
        <a:spcBef>
          <a:spcPct val="0"/>
        </a:spcBef>
        <a:buNone/>
        <a:defRPr kumimoji="0" sz="3200" b="1" i="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kevinsuo.github.io/"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epubs.siam.org/doi/pdf/10.1137/1.9781611975031.39"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7924800" cy="2590800"/>
          </a:xfrm>
        </p:spPr>
        <p:txBody>
          <a:bodyPr>
            <a:noAutofit/>
          </a:bodyPr>
          <a:lstStyle/>
          <a:p>
            <a:pPr algn="ctr"/>
            <a:r>
              <a:rPr lang="en-US" sz="3600" b="1" dirty="0">
                <a:cs typeface="Calibri" pitchFamily="34" charset="0"/>
              </a:rPr>
              <a:t>CS 4504</a:t>
            </a:r>
            <a:br>
              <a:rPr lang="en-US" sz="3600" b="1" dirty="0">
                <a:cs typeface="Calibri" pitchFamily="34" charset="0"/>
              </a:rPr>
            </a:br>
            <a:r>
              <a:rPr lang="en-US" dirty="0"/>
              <a:t>Parallel and Distributed Computation</a:t>
            </a:r>
            <a:br>
              <a:rPr lang="en-US" sz="3600" b="1" dirty="0">
                <a:cs typeface="Calibri" pitchFamily="34" charset="0"/>
              </a:rPr>
            </a:br>
            <a:br>
              <a:rPr lang="en-US" sz="3600" b="1" dirty="0">
                <a:solidFill>
                  <a:srgbClr val="C00000"/>
                </a:solidFill>
                <a:cs typeface="Calibri" pitchFamily="34" charset="0"/>
              </a:rPr>
            </a:br>
            <a:r>
              <a:rPr lang="en-US" dirty="0">
                <a:solidFill>
                  <a:srgbClr val="C00000"/>
                </a:solidFill>
                <a:cs typeface="Calibri" pitchFamily="34" charset="0"/>
              </a:rPr>
              <a:t>Distributed Storage</a:t>
            </a:r>
            <a:endParaRPr lang="en-US" b="1" dirty="0">
              <a:solidFill>
                <a:srgbClr val="C00000"/>
              </a:solidFill>
              <a:cs typeface="Calibri" pitchFamily="34" charset="0"/>
            </a:endParaRPr>
          </a:p>
        </p:txBody>
      </p:sp>
      <p:sp>
        <p:nvSpPr>
          <p:cNvPr id="3" name="Subtitle 2"/>
          <p:cNvSpPr>
            <a:spLocks noGrp="1"/>
          </p:cNvSpPr>
          <p:nvPr>
            <p:ph type="subTitle" idx="4294967295"/>
          </p:nvPr>
        </p:nvSpPr>
        <p:spPr>
          <a:xfrm>
            <a:off x="990600" y="3886200"/>
            <a:ext cx="7086600" cy="1981200"/>
          </a:xfrm>
        </p:spPr>
        <p:txBody>
          <a:bodyPr>
            <a:noAutofit/>
          </a:bodyPr>
          <a:lstStyle/>
          <a:p>
            <a:pPr algn="ctr">
              <a:buNone/>
            </a:pPr>
            <a:endParaRPr lang="en-US" sz="2400" b="1" dirty="0">
              <a:latin typeface="Calibri" pitchFamily="34" charset="0"/>
              <a:cs typeface="Calibri" pitchFamily="34" charset="0"/>
            </a:endParaRPr>
          </a:p>
          <a:p>
            <a:pPr algn="ctr">
              <a:buNone/>
            </a:pPr>
            <a:r>
              <a:rPr lang="en-US" sz="2400" b="1" dirty="0">
                <a:latin typeface="Calibri" pitchFamily="34" charset="0"/>
                <a:cs typeface="Calibri" pitchFamily="34" charset="0"/>
              </a:rPr>
              <a:t>Kun Suo</a:t>
            </a:r>
          </a:p>
          <a:p>
            <a:pPr algn="ctr">
              <a:buNone/>
            </a:pPr>
            <a:r>
              <a:rPr lang="en-US" sz="2000" dirty="0"/>
              <a:t>Computer Science, Kennesaw State University</a:t>
            </a:r>
          </a:p>
          <a:p>
            <a:pPr algn="ctr">
              <a:buNone/>
            </a:pPr>
            <a:r>
              <a:rPr lang="en-US" sz="2000" dirty="0">
                <a:hlinkClick r:id="rId3"/>
              </a:rPr>
              <a:t>https://kevinsuo.github.io/</a:t>
            </a:r>
            <a:endParaRPr lang="en-US" sz="2000" dirty="0"/>
          </a:p>
        </p:txBody>
      </p:sp>
      <p:sp>
        <p:nvSpPr>
          <p:cNvPr id="6" name="Slide Number Placeholder 5">
            <a:extLst>
              <a:ext uri="{FF2B5EF4-FFF2-40B4-BE49-F238E27FC236}">
                <a16:creationId xmlns:a16="http://schemas.microsoft.com/office/drawing/2014/main" id="{6097F00E-7AD4-9F48-B9AC-514E3157532A}"/>
              </a:ext>
            </a:extLst>
          </p:cNvPr>
          <p:cNvSpPr>
            <a:spLocks noGrp="1"/>
          </p:cNvSpPr>
          <p:nvPr>
            <p:ph type="sldNum" sz="quarter" idx="12"/>
          </p:nvPr>
        </p:nvSpPr>
        <p:spPr/>
        <p:txBody>
          <a:bodyPr/>
          <a:lstStyle/>
          <a:p>
            <a:fld id="{B6F15528-21DE-4FAA-801E-634DDDAF4B2B}" type="slidenum">
              <a:rPr lang="en-US" smtClean="0"/>
              <a:pPr/>
              <a:t>1</a:t>
            </a:fld>
            <a:endParaRPr lang="en-US"/>
          </a:p>
        </p:txBody>
      </p:sp>
      <p:sp>
        <p:nvSpPr>
          <p:cNvPr id="7" name="Date Placeholder 6">
            <a:extLst>
              <a:ext uri="{FF2B5EF4-FFF2-40B4-BE49-F238E27FC236}">
                <a16:creationId xmlns:a16="http://schemas.microsoft.com/office/drawing/2014/main" id="{4CF56BA7-5B0F-7943-8D6B-FE6D7FC64CB8}"/>
              </a:ext>
            </a:extLst>
          </p:cNvPr>
          <p:cNvSpPr>
            <a:spLocks noGrp="1"/>
          </p:cNvSpPr>
          <p:nvPr>
            <p:ph type="dt" sz="half" idx="10"/>
          </p:nvPr>
        </p:nvSpPr>
        <p:spPr>
          <a:xfrm>
            <a:off x="5715000" y="6355080"/>
            <a:ext cx="2971800" cy="365760"/>
          </a:xfrm>
        </p:spPr>
        <p:txBody>
          <a:bodyPr/>
          <a:lstStyle/>
          <a:p>
            <a:r>
              <a:rPr lang="en-US" dirty="0"/>
              <a:t>Parallel and Distributed Computation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D9107-BA48-2147-BFED-779E42E528C5}"/>
              </a:ext>
            </a:extLst>
          </p:cNvPr>
          <p:cNvSpPr>
            <a:spLocks noGrp="1"/>
          </p:cNvSpPr>
          <p:nvPr>
            <p:ph type="title"/>
          </p:nvPr>
        </p:nvSpPr>
        <p:spPr/>
        <p:txBody>
          <a:bodyPr/>
          <a:lstStyle/>
          <a:p>
            <a:r>
              <a:rPr lang="en-US" dirty="0"/>
              <a:t>1. Application: Read/Write Data</a:t>
            </a:r>
          </a:p>
        </p:txBody>
      </p:sp>
      <p:sp>
        <p:nvSpPr>
          <p:cNvPr id="3" name="Date Placeholder 2">
            <a:extLst>
              <a:ext uri="{FF2B5EF4-FFF2-40B4-BE49-F238E27FC236}">
                <a16:creationId xmlns:a16="http://schemas.microsoft.com/office/drawing/2014/main" id="{8A2E907A-61E9-8B4B-93AA-BC449E89ADA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9B0288E-8118-7A42-ADB5-BE65554895E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B046CD08-3FAF-0B4F-A8DE-0ABB20A6D995}"/>
              </a:ext>
            </a:extLst>
          </p:cNvPr>
          <p:cNvSpPr>
            <a:spLocks noGrp="1"/>
          </p:cNvSpPr>
          <p:nvPr>
            <p:ph sz="quarter" idx="1"/>
          </p:nvPr>
        </p:nvSpPr>
        <p:spPr>
          <a:xfrm>
            <a:off x="457200" y="1219200"/>
            <a:ext cx="8229600" cy="1905000"/>
          </a:xfrm>
        </p:spPr>
        <p:txBody>
          <a:bodyPr/>
          <a:lstStyle/>
          <a:p>
            <a:r>
              <a:rPr lang="en-US" b="1" dirty="0"/>
              <a:t>Unstructured data</a:t>
            </a:r>
            <a:r>
              <a:rPr lang="en-US" dirty="0"/>
              <a:t> is information that either does not have a pre-defined data model or is not organized in a pre-defined manner.</a:t>
            </a:r>
          </a:p>
        </p:txBody>
      </p:sp>
      <p:pic>
        <p:nvPicPr>
          <p:cNvPr id="6" name="Picture 5">
            <a:extLst>
              <a:ext uri="{FF2B5EF4-FFF2-40B4-BE49-F238E27FC236}">
                <a16:creationId xmlns:a16="http://schemas.microsoft.com/office/drawing/2014/main" id="{58799C6B-9998-2A41-B088-05DA109433DF}"/>
              </a:ext>
            </a:extLst>
          </p:cNvPr>
          <p:cNvPicPr>
            <a:picLocks noChangeAspect="1"/>
          </p:cNvPicPr>
          <p:nvPr/>
        </p:nvPicPr>
        <p:blipFill>
          <a:blip r:embed="rId2"/>
          <a:stretch>
            <a:fillRect/>
          </a:stretch>
        </p:blipFill>
        <p:spPr>
          <a:xfrm>
            <a:off x="1522349" y="3657600"/>
            <a:ext cx="6099302" cy="2481072"/>
          </a:xfrm>
          <a:prstGeom prst="rect">
            <a:avLst/>
          </a:prstGeom>
        </p:spPr>
      </p:pic>
    </p:spTree>
    <p:extLst>
      <p:ext uri="{BB962C8B-B14F-4D97-AF65-F5344CB8AC3E}">
        <p14:creationId xmlns:p14="http://schemas.microsoft.com/office/powerpoint/2010/main" val="2315244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D00B0-B040-E848-974C-FA8A249F52A6}"/>
              </a:ext>
            </a:extLst>
          </p:cNvPr>
          <p:cNvSpPr>
            <a:spLocks noGrp="1"/>
          </p:cNvSpPr>
          <p:nvPr>
            <p:ph type="title"/>
          </p:nvPr>
        </p:nvSpPr>
        <p:spPr/>
        <p:txBody>
          <a:bodyPr>
            <a:normAutofit fontScale="90000"/>
          </a:bodyPr>
          <a:lstStyle/>
          <a:p>
            <a:r>
              <a:rPr lang="en-US" dirty="0"/>
              <a:t>2. Rules/index: get the location of data</a:t>
            </a:r>
          </a:p>
        </p:txBody>
      </p:sp>
      <p:sp>
        <p:nvSpPr>
          <p:cNvPr id="3" name="Date Placeholder 2">
            <a:extLst>
              <a:ext uri="{FF2B5EF4-FFF2-40B4-BE49-F238E27FC236}">
                <a16:creationId xmlns:a16="http://schemas.microsoft.com/office/drawing/2014/main" id="{5ECEDF5C-0FAC-C141-820C-E911465B45A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21411DE8-2541-0841-8443-3E0F88CE2DC5}"/>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B6701089-04E7-984A-AB53-34D0D0150AF4}"/>
              </a:ext>
            </a:extLst>
          </p:cNvPr>
          <p:cNvSpPr>
            <a:spLocks noGrp="1"/>
          </p:cNvSpPr>
          <p:nvPr>
            <p:ph sz="quarter" idx="1"/>
          </p:nvPr>
        </p:nvSpPr>
        <p:spPr>
          <a:xfrm>
            <a:off x="457200" y="1219200"/>
            <a:ext cx="8229600" cy="4495800"/>
          </a:xfrm>
        </p:spPr>
        <p:txBody>
          <a:bodyPr>
            <a:normAutofit fontScale="85000" lnSpcReduction="10000"/>
          </a:bodyPr>
          <a:lstStyle/>
          <a:p>
            <a:r>
              <a:rPr lang="en-US" dirty="0"/>
              <a:t>Data </a:t>
            </a:r>
            <a:r>
              <a:rPr lang="en-US" dirty="0" err="1"/>
              <a:t>sharding</a:t>
            </a:r>
            <a:r>
              <a:rPr lang="en-US" dirty="0"/>
              <a:t> refers to a distributed storage system that stores data in the corresponding storage node or obtains the desired data in the corresponding storage node according to certain rules.</a:t>
            </a:r>
          </a:p>
          <a:p>
            <a:endParaRPr lang="en-US" dirty="0"/>
          </a:p>
          <a:p>
            <a:r>
              <a:rPr lang="en-US" dirty="0"/>
              <a:t>Benefits:</a:t>
            </a:r>
          </a:p>
          <a:p>
            <a:pPr lvl="1"/>
            <a:r>
              <a:rPr lang="en-US" dirty="0"/>
              <a:t>Reduce storage and access pressure on a single storage node</a:t>
            </a:r>
          </a:p>
          <a:p>
            <a:pPr lvl="1"/>
            <a:r>
              <a:rPr lang="en-US" dirty="0"/>
              <a:t>Quickly find the storage node where the data resides, thereby greatly reducing search latency</a:t>
            </a:r>
          </a:p>
        </p:txBody>
      </p:sp>
    </p:spTree>
    <p:extLst>
      <p:ext uri="{BB962C8B-B14F-4D97-AF65-F5344CB8AC3E}">
        <p14:creationId xmlns:p14="http://schemas.microsoft.com/office/powerpoint/2010/main" val="3953032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FC74B-8932-4744-AE9A-76E06A1AD3C8}"/>
              </a:ext>
            </a:extLst>
          </p:cNvPr>
          <p:cNvSpPr>
            <a:spLocks noGrp="1"/>
          </p:cNvSpPr>
          <p:nvPr>
            <p:ph type="title"/>
          </p:nvPr>
        </p:nvSpPr>
        <p:spPr/>
        <p:txBody>
          <a:bodyPr>
            <a:normAutofit fontScale="90000"/>
          </a:bodyPr>
          <a:lstStyle/>
          <a:p>
            <a:r>
              <a:rPr lang="en-US" dirty="0"/>
              <a:t>2. Rules/index: get the location of data</a:t>
            </a:r>
          </a:p>
        </p:txBody>
      </p:sp>
      <p:sp>
        <p:nvSpPr>
          <p:cNvPr id="3" name="Date Placeholder 2">
            <a:extLst>
              <a:ext uri="{FF2B5EF4-FFF2-40B4-BE49-F238E27FC236}">
                <a16:creationId xmlns:a16="http://schemas.microsoft.com/office/drawing/2014/main" id="{5F689A43-26EC-9F41-A488-34798ED5C611}"/>
              </a:ext>
            </a:extLst>
          </p:cNvPr>
          <p:cNvSpPr>
            <a:spLocks noGrp="1"/>
          </p:cNvSpPr>
          <p:nvPr>
            <p:ph type="dt" sz="half" idx="10"/>
          </p:nvPr>
        </p:nvSpPr>
        <p:spPr>
          <a:xfrm>
            <a:off x="5410200" y="6356350"/>
            <a:ext cx="3279648" cy="365760"/>
          </a:xfrm>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A084AC3-B05F-F346-A53B-DC0446DD2B7E}"/>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1430351A-305E-2A48-895B-D6904F4059E6}"/>
              </a:ext>
            </a:extLst>
          </p:cNvPr>
          <p:cNvSpPr>
            <a:spLocks noGrp="1"/>
          </p:cNvSpPr>
          <p:nvPr>
            <p:ph sz="quarter" idx="1"/>
          </p:nvPr>
        </p:nvSpPr>
        <p:spPr>
          <a:xfrm>
            <a:off x="457200" y="1219200"/>
            <a:ext cx="8229600" cy="910816"/>
          </a:xfrm>
        </p:spPr>
        <p:txBody>
          <a:bodyPr/>
          <a:lstStyle/>
          <a:p>
            <a:r>
              <a:rPr lang="en-US" dirty="0"/>
              <a:t>Data </a:t>
            </a:r>
            <a:r>
              <a:rPr lang="en-US" dirty="0" err="1"/>
              <a:t>sharding</a:t>
            </a:r>
            <a:r>
              <a:rPr lang="en-US" dirty="0"/>
              <a:t> example</a:t>
            </a:r>
          </a:p>
        </p:txBody>
      </p:sp>
      <p:sp>
        <p:nvSpPr>
          <p:cNvPr id="6" name="Rectangle 5">
            <a:extLst>
              <a:ext uri="{FF2B5EF4-FFF2-40B4-BE49-F238E27FC236}">
                <a16:creationId xmlns:a16="http://schemas.microsoft.com/office/drawing/2014/main" id="{53ADD510-DB32-F140-986D-5CEEB078A3AB}"/>
              </a:ext>
            </a:extLst>
          </p:cNvPr>
          <p:cNvSpPr/>
          <p:nvPr/>
        </p:nvSpPr>
        <p:spPr>
          <a:xfrm>
            <a:off x="1066800" y="5246688"/>
            <a:ext cx="946772"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Node A</a:t>
            </a:r>
          </a:p>
        </p:txBody>
      </p:sp>
      <p:sp>
        <p:nvSpPr>
          <p:cNvPr id="7" name="Rectangle 6">
            <a:extLst>
              <a:ext uri="{FF2B5EF4-FFF2-40B4-BE49-F238E27FC236}">
                <a16:creationId xmlns:a16="http://schemas.microsoft.com/office/drawing/2014/main" id="{80C193A6-522C-BC40-9436-73FD8DD38070}"/>
              </a:ext>
            </a:extLst>
          </p:cNvPr>
          <p:cNvSpPr/>
          <p:nvPr/>
        </p:nvSpPr>
        <p:spPr>
          <a:xfrm>
            <a:off x="3449793" y="3618382"/>
            <a:ext cx="1828800" cy="78422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Amazon</a:t>
            </a:r>
          </a:p>
          <a:p>
            <a:pPr algn="ctr"/>
            <a:r>
              <a:rPr lang="en-US" dirty="0"/>
              <a:t>Website</a:t>
            </a:r>
          </a:p>
        </p:txBody>
      </p:sp>
      <p:cxnSp>
        <p:nvCxnSpPr>
          <p:cNvPr id="8" name="Straight Arrow Connector 7">
            <a:extLst>
              <a:ext uri="{FF2B5EF4-FFF2-40B4-BE49-F238E27FC236}">
                <a16:creationId xmlns:a16="http://schemas.microsoft.com/office/drawing/2014/main" id="{7A2092B7-5294-8545-A019-E1331BAAB4D0}"/>
              </a:ext>
            </a:extLst>
          </p:cNvPr>
          <p:cNvCxnSpPr>
            <a:cxnSpLocks/>
          </p:cNvCxnSpPr>
          <p:nvPr/>
        </p:nvCxnSpPr>
        <p:spPr>
          <a:xfrm flipH="1">
            <a:off x="2013572" y="4414620"/>
            <a:ext cx="2384291" cy="9768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D4BEE29-E893-2D45-9B22-0D95D16B2599}"/>
              </a:ext>
            </a:extLst>
          </p:cNvPr>
          <p:cNvCxnSpPr>
            <a:cxnSpLocks/>
          </p:cNvCxnSpPr>
          <p:nvPr/>
        </p:nvCxnSpPr>
        <p:spPr>
          <a:xfrm>
            <a:off x="4397863" y="2974095"/>
            <a:ext cx="0" cy="662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8D29F5A-E070-524A-9692-19EC20EE0069}"/>
              </a:ext>
            </a:extLst>
          </p:cNvPr>
          <p:cNvSpPr txBox="1"/>
          <p:nvPr/>
        </p:nvSpPr>
        <p:spPr>
          <a:xfrm>
            <a:off x="4067521" y="2478714"/>
            <a:ext cx="853840" cy="369332"/>
          </a:xfrm>
          <a:prstGeom prst="rect">
            <a:avLst/>
          </a:prstGeom>
          <a:noFill/>
        </p:spPr>
        <p:txBody>
          <a:bodyPr wrap="square" rtlCol="0">
            <a:spAutoFit/>
          </a:bodyPr>
          <a:lstStyle/>
          <a:p>
            <a:r>
              <a:rPr lang="en-US" dirty="0"/>
              <a:t>Users</a:t>
            </a:r>
          </a:p>
        </p:txBody>
      </p:sp>
      <p:sp>
        <p:nvSpPr>
          <p:cNvPr id="12" name="TextBox 11">
            <a:extLst>
              <a:ext uri="{FF2B5EF4-FFF2-40B4-BE49-F238E27FC236}">
                <a16:creationId xmlns:a16="http://schemas.microsoft.com/office/drawing/2014/main" id="{15DFCA4D-456F-EA4C-9C16-634EDB27D90E}"/>
              </a:ext>
            </a:extLst>
          </p:cNvPr>
          <p:cNvSpPr txBox="1"/>
          <p:nvPr/>
        </p:nvSpPr>
        <p:spPr>
          <a:xfrm>
            <a:off x="1219200" y="5799733"/>
            <a:ext cx="946772" cy="369332"/>
          </a:xfrm>
          <a:prstGeom prst="rect">
            <a:avLst/>
          </a:prstGeom>
          <a:noFill/>
        </p:spPr>
        <p:txBody>
          <a:bodyPr wrap="square" rtlCol="0">
            <a:spAutoFit/>
          </a:bodyPr>
          <a:lstStyle/>
          <a:p>
            <a:r>
              <a:rPr lang="en-US" dirty="0"/>
              <a:t>Shoes</a:t>
            </a:r>
          </a:p>
        </p:txBody>
      </p:sp>
      <p:sp>
        <p:nvSpPr>
          <p:cNvPr id="16" name="Rectangle 15">
            <a:extLst>
              <a:ext uri="{FF2B5EF4-FFF2-40B4-BE49-F238E27FC236}">
                <a16:creationId xmlns:a16="http://schemas.microsoft.com/office/drawing/2014/main" id="{5B72ED6E-045F-5D45-950C-2EBD2247A592}"/>
              </a:ext>
            </a:extLst>
          </p:cNvPr>
          <p:cNvSpPr/>
          <p:nvPr/>
        </p:nvSpPr>
        <p:spPr>
          <a:xfrm>
            <a:off x="2944035" y="5251541"/>
            <a:ext cx="946772"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Node B</a:t>
            </a:r>
          </a:p>
        </p:txBody>
      </p:sp>
      <p:sp>
        <p:nvSpPr>
          <p:cNvPr id="17" name="Rectangle 16">
            <a:extLst>
              <a:ext uri="{FF2B5EF4-FFF2-40B4-BE49-F238E27FC236}">
                <a16:creationId xmlns:a16="http://schemas.microsoft.com/office/drawing/2014/main" id="{ECA91464-5F81-C943-A30B-36407B08CD85}"/>
              </a:ext>
            </a:extLst>
          </p:cNvPr>
          <p:cNvSpPr/>
          <p:nvPr/>
        </p:nvSpPr>
        <p:spPr>
          <a:xfrm>
            <a:off x="4924905" y="5246687"/>
            <a:ext cx="946772"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Node C</a:t>
            </a:r>
          </a:p>
        </p:txBody>
      </p:sp>
      <p:sp>
        <p:nvSpPr>
          <p:cNvPr id="18" name="Rectangle 17">
            <a:extLst>
              <a:ext uri="{FF2B5EF4-FFF2-40B4-BE49-F238E27FC236}">
                <a16:creationId xmlns:a16="http://schemas.microsoft.com/office/drawing/2014/main" id="{64A518B9-134E-3A47-B99F-D6589189825D}"/>
              </a:ext>
            </a:extLst>
          </p:cNvPr>
          <p:cNvSpPr/>
          <p:nvPr/>
        </p:nvSpPr>
        <p:spPr>
          <a:xfrm>
            <a:off x="6887710" y="5230556"/>
            <a:ext cx="946772" cy="365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Node D</a:t>
            </a:r>
          </a:p>
        </p:txBody>
      </p:sp>
      <p:sp>
        <p:nvSpPr>
          <p:cNvPr id="21" name="TextBox 20">
            <a:extLst>
              <a:ext uri="{FF2B5EF4-FFF2-40B4-BE49-F238E27FC236}">
                <a16:creationId xmlns:a16="http://schemas.microsoft.com/office/drawing/2014/main" id="{1A923011-685F-0149-BEE6-3F90C5A85CDD}"/>
              </a:ext>
            </a:extLst>
          </p:cNvPr>
          <p:cNvSpPr txBox="1"/>
          <p:nvPr/>
        </p:nvSpPr>
        <p:spPr>
          <a:xfrm>
            <a:off x="2976407" y="5799733"/>
            <a:ext cx="1421456" cy="369332"/>
          </a:xfrm>
          <a:prstGeom prst="rect">
            <a:avLst/>
          </a:prstGeom>
          <a:noFill/>
        </p:spPr>
        <p:txBody>
          <a:bodyPr wrap="square" rtlCol="0">
            <a:spAutoFit/>
          </a:bodyPr>
          <a:lstStyle/>
          <a:p>
            <a:r>
              <a:rPr lang="en-US" dirty="0"/>
              <a:t>Computers</a:t>
            </a:r>
          </a:p>
        </p:txBody>
      </p:sp>
      <p:sp>
        <p:nvSpPr>
          <p:cNvPr id="22" name="TextBox 21">
            <a:extLst>
              <a:ext uri="{FF2B5EF4-FFF2-40B4-BE49-F238E27FC236}">
                <a16:creationId xmlns:a16="http://schemas.microsoft.com/office/drawing/2014/main" id="{BE0F196E-DFED-5E44-8B9D-72442AFDE773}"/>
              </a:ext>
            </a:extLst>
          </p:cNvPr>
          <p:cNvSpPr txBox="1"/>
          <p:nvPr/>
        </p:nvSpPr>
        <p:spPr>
          <a:xfrm>
            <a:off x="5029200" y="5799733"/>
            <a:ext cx="1421456" cy="369332"/>
          </a:xfrm>
          <a:prstGeom prst="rect">
            <a:avLst/>
          </a:prstGeom>
          <a:noFill/>
        </p:spPr>
        <p:txBody>
          <a:bodyPr wrap="square" rtlCol="0">
            <a:spAutoFit/>
          </a:bodyPr>
          <a:lstStyle/>
          <a:p>
            <a:r>
              <a:rPr lang="en-US" dirty="0"/>
              <a:t>Clothes</a:t>
            </a:r>
          </a:p>
        </p:txBody>
      </p:sp>
      <p:sp>
        <p:nvSpPr>
          <p:cNvPr id="23" name="TextBox 22">
            <a:extLst>
              <a:ext uri="{FF2B5EF4-FFF2-40B4-BE49-F238E27FC236}">
                <a16:creationId xmlns:a16="http://schemas.microsoft.com/office/drawing/2014/main" id="{01D1BD45-8C9C-954C-9EAE-00F7C149AE2C}"/>
              </a:ext>
            </a:extLst>
          </p:cNvPr>
          <p:cNvSpPr txBox="1"/>
          <p:nvPr/>
        </p:nvSpPr>
        <p:spPr>
          <a:xfrm>
            <a:off x="7050024" y="5813767"/>
            <a:ext cx="1421456" cy="369332"/>
          </a:xfrm>
          <a:prstGeom prst="rect">
            <a:avLst/>
          </a:prstGeom>
          <a:noFill/>
        </p:spPr>
        <p:txBody>
          <a:bodyPr wrap="square" rtlCol="0">
            <a:spAutoFit/>
          </a:bodyPr>
          <a:lstStyle/>
          <a:p>
            <a:r>
              <a:rPr lang="en-US" dirty="0"/>
              <a:t>Food</a:t>
            </a:r>
          </a:p>
        </p:txBody>
      </p:sp>
      <p:sp>
        <p:nvSpPr>
          <p:cNvPr id="24" name="Rounded Rectangular Callout 23">
            <a:extLst>
              <a:ext uri="{FF2B5EF4-FFF2-40B4-BE49-F238E27FC236}">
                <a16:creationId xmlns:a16="http://schemas.microsoft.com/office/drawing/2014/main" id="{9755266B-A788-5C42-A0B0-5EC9E292A38E}"/>
              </a:ext>
            </a:extLst>
          </p:cNvPr>
          <p:cNvSpPr/>
          <p:nvPr/>
        </p:nvSpPr>
        <p:spPr>
          <a:xfrm>
            <a:off x="7130428" y="3941095"/>
            <a:ext cx="1730864" cy="961954"/>
          </a:xfrm>
          <a:prstGeom prst="wedgeRoundRectCallout">
            <a:avLst>
              <a:gd name="adj1" fmla="val -44790"/>
              <a:gd name="adj2" fmla="val 77974"/>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Data </a:t>
            </a:r>
            <a:r>
              <a:rPr lang="en-US" dirty="0" err="1"/>
              <a:t>sharding</a:t>
            </a:r>
            <a:r>
              <a:rPr lang="en-US" dirty="0"/>
              <a:t> based on data characteristics</a:t>
            </a:r>
          </a:p>
        </p:txBody>
      </p:sp>
      <p:sp>
        <p:nvSpPr>
          <p:cNvPr id="25" name="Rounded Rectangular Callout 24">
            <a:extLst>
              <a:ext uri="{FF2B5EF4-FFF2-40B4-BE49-F238E27FC236}">
                <a16:creationId xmlns:a16="http://schemas.microsoft.com/office/drawing/2014/main" id="{4303E565-5655-164D-BF1B-6E0D448A8682}"/>
              </a:ext>
            </a:extLst>
          </p:cNvPr>
          <p:cNvSpPr/>
          <p:nvPr/>
        </p:nvSpPr>
        <p:spPr>
          <a:xfrm>
            <a:off x="282708" y="3029506"/>
            <a:ext cx="2693050" cy="976859"/>
          </a:xfrm>
          <a:prstGeom prst="wedgeRoundRectCallout">
            <a:avLst>
              <a:gd name="adj1" fmla="val 65557"/>
              <a:gd name="adj2" fmla="val 40967"/>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Only need to search node A, reduce the search operations on all nodes</a:t>
            </a:r>
          </a:p>
        </p:txBody>
      </p:sp>
    </p:spTree>
    <p:extLst>
      <p:ext uri="{BB962C8B-B14F-4D97-AF65-F5344CB8AC3E}">
        <p14:creationId xmlns:p14="http://schemas.microsoft.com/office/powerpoint/2010/main" val="2892723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AEAFB-C05D-9B47-BEAD-161A29168D40}"/>
              </a:ext>
            </a:extLst>
          </p:cNvPr>
          <p:cNvSpPr>
            <a:spLocks noGrp="1"/>
          </p:cNvSpPr>
          <p:nvPr>
            <p:ph type="title"/>
          </p:nvPr>
        </p:nvSpPr>
        <p:spPr/>
        <p:txBody>
          <a:bodyPr>
            <a:normAutofit fontScale="90000"/>
          </a:bodyPr>
          <a:lstStyle/>
          <a:p>
            <a:r>
              <a:rPr lang="en-US" dirty="0"/>
              <a:t>2. Rules/index: get the location of data</a:t>
            </a:r>
          </a:p>
        </p:txBody>
      </p:sp>
      <p:sp>
        <p:nvSpPr>
          <p:cNvPr id="3" name="Date Placeholder 2">
            <a:extLst>
              <a:ext uri="{FF2B5EF4-FFF2-40B4-BE49-F238E27FC236}">
                <a16:creationId xmlns:a16="http://schemas.microsoft.com/office/drawing/2014/main" id="{F3323B15-3EA0-1041-A8A7-3FAE97DED743}"/>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5EB3C79-0099-F147-83D8-915764FD09A5}"/>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F5219924-9849-B146-A2D9-4B16A4935879}"/>
              </a:ext>
            </a:extLst>
          </p:cNvPr>
          <p:cNvSpPr>
            <a:spLocks noGrp="1"/>
          </p:cNvSpPr>
          <p:nvPr>
            <p:ph sz="quarter" idx="1"/>
          </p:nvPr>
        </p:nvSpPr>
        <p:spPr/>
        <p:txBody>
          <a:bodyPr/>
          <a:lstStyle/>
          <a:p>
            <a:r>
              <a:rPr lang="en-US" dirty="0"/>
              <a:t>Suppose you have hundreds of gigabytes data to store across multiple nodes, how to do that?</a:t>
            </a:r>
          </a:p>
          <a:p>
            <a:endParaRPr lang="en-US" dirty="0"/>
          </a:p>
          <a:p>
            <a:r>
              <a:rPr lang="en-US" dirty="0"/>
              <a:t>Three dimensions of design principle:</a:t>
            </a:r>
          </a:p>
          <a:p>
            <a:pPr lvl="1"/>
            <a:r>
              <a:rPr lang="en-US" dirty="0"/>
              <a:t>data uniformity (even distribution)</a:t>
            </a:r>
          </a:p>
          <a:p>
            <a:pPr lvl="1"/>
            <a:r>
              <a:rPr lang="en-US" dirty="0"/>
              <a:t>data stability</a:t>
            </a:r>
          </a:p>
          <a:p>
            <a:pPr lvl="1"/>
            <a:r>
              <a:rPr lang="en-US" dirty="0"/>
              <a:t>node heterogeneity</a:t>
            </a:r>
          </a:p>
        </p:txBody>
      </p:sp>
    </p:spTree>
    <p:extLst>
      <p:ext uri="{BB962C8B-B14F-4D97-AF65-F5344CB8AC3E}">
        <p14:creationId xmlns:p14="http://schemas.microsoft.com/office/powerpoint/2010/main" val="1827054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6A21D-9758-574A-8A48-349A5DAD82DD}"/>
              </a:ext>
            </a:extLst>
          </p:cNvPr>
          <p:cNvSpPr>
            <a:spLocks noGrp="1"/>
          </p:cNvSpPr>
          <p:nvPr>
            <p:ph type="title"/>
          </p:nvPr>
        </p:nvSpPr>
        <p:spPr/>
        <p:txBody>
          <a:bodyPr/>
          <a:lstStyle/>
          <a:p>
            <a:r>
              <a:rPr lang="en-US" dirty="0"/>
              <a:t>3. Nodes: store the data</a:t>
            </a:r>
          </a:p>
        </p:txBody>
      </p:sp>
      <p:sp>
        <p:nvSpPr>
          <p:cNvPr id="3" name="Date Placeholder 2">
            <a:extLst>
              <a:ext uri="{FF2B5EF4-FFF2-40B4-BE49-F238E27FC236}">
                <a16:creationId xmlns:a16="http://schemas.microsoft.com/office/drawing/2014/main" id="{D1EB0929-6114-AC40-ABC6-D884702D5D7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B1B7262-D8B1-A44C-9D65-5F325867937E}"/>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7181D2D-A38F-B944-9F5B-4B5B0EABC926}"/>
              </a:ext>
            </a:extLst>
          </p:cNvPr>
          <p:cNvSpPr>
            <a:spLocks noGrp="1"/>
          </p:cNvSpPr>
          <p:nvPr>
            <p:ph sz="quarter" idx="1"/>
          </p:nvPr>
        </p:nvSpPr>
        <p:spPr/>
        <p:txBody>
          <a:bodyPr>
            <a:normAutofit fontScale="85000" lnSpcReduction="20000"/>
          </a:bodyPr>
          <a:lstStyle/>
          <a:p>
            <a:r>
              <a:rPr lang="en-US" dirty="0"/>
              <a:t>Structured data: distributed database, stored by tables. Example: MySQL </a:t>
            </a:r>
            <a:r>
              <a:rPr lang="en-US" dirty="0" err="1"/>
              <a:t>Sharding</a:t>
            </a:r>
            <a:r>
              <a:rPr lang="en-US" dirty="0"/>
              <a:t>, Microsoft SQL Azure, Google Spanner.</a:t>
            </a:r>
          </a:p>
          <a:p>
            <a:endParaRPr lang="en-US" dirty="0"/>
          </a:p>
          <a:p>
            <a:r>
              <a:rPr lang="en-US" dirty="0"/>
              <a:t>Semi-structured data: distributed key/value store database, stored by key/values. Example: Redis, </a:t>
            </a:r>
            <a:r>
              <a:rPr lang="en-US" dirty="0" err="1"/>
              <a:t>Memcache</a:t>
            </a:r>
            <a:r>
              <a:rPr lang="en-US" dirty="0"/>
              <a:t>.</a:t>
            </a:r>
          </a:p>
          <a:p>
            <a:endParaRPr lang="en-US" dirty="0"/>
          </a:p>
          <a:p>
            <a:r>
              <a:rPr lang="en-US" dirty="0"/>
              <a:t>Unstructured data: use files/blocks/objects to store. Example: </a:t>
            </a:r>
            <a:r>
              <a:rPr lang="en-US" dirty="0" err="1"/>
              <a:t>Ceph</a:t>
            </a:r>
            <a:r>
              <a:rPr lang="en-US" dirty="0"/>
              <a:t>, GFS, HDFS, Swift</a:t>
            </a:r>
          </a:p>
          <a:p>
            <a:endParaRPr lang="en-US" dirty="0"/>
          </a:p>
        </p:txBody>
      </p:sp>
    </p:spTree>
    <p:extLst>
      <p:ext uri="{BB962C8B-B14F-4D97-AF65-F5344CB8AC3E}">
        <p14:creationId xmlns:p14="http://schemas.microsoft.com/office/powerpoint/2010/main" val="3652710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3860F-0BEC-D944-91E8-F613EAC23007}"/>
              </a:ext>
            </a:extLst>
          </p:cNvPr>
          <p:cNvSpPr>
            <a:spLocks noGrp="1"/>
          </p:cNvSpPr>
          <p:nvPr>
            <p:ph type="title"/>
          </p:nvPr>
        </p:nvSpPr>
        <p:spPr/>
        <p:txBody>
          <a:bodyPr/>
          <a:lstStyle/>
          <a:p>
            <a:r>
              <a:rPr lang="en-US" dirty="0"/>
              <a:t>3. Nodes: store the data</a:t>
            </a:r>
          </a:p>
        </p:txBody>
      </p:sp>
      <p:sp>
        <p:nvSpPr>
          <p:cNvPr id="3" name="Date Placeholder 2">
            <a:extLst>
              <a:ext uri="{FF2B5EF4-FFF2-40B4-BE49-F238E27FC236}">
                <a16:creationId xmlns:a16="http://schemas.microsoft.com/office/drawing/2014/main" id="{5F770066-D672-0A4D-9871-671EB399ECD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12AA802-4F2F-BC43-A5DC-DE26A4274E66}"/>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9E334AB2-D832-9C44-A138-BCB76626C5E5}"/>
              </a:ext>
            </a:extLst>
          </p:cNvPr>
          <p:cNvSpPr>
            <a:spLocks noGrp="1"/>
          </p:cNvSpPr>
          <p:nvPr>
            <p:ph sz="quarter" idx="1"/>
          </p:nvPr>
        </p:nvSpPr>
        <p:spPr>
          <a:xfrm>
            <a:off x="457200" y="1219200"/>
            <a:ext cx="8229600" cy="3048000"/>
          </a:xfrm>
        </p:spPr>
        <p:txBody>
          <a:bodyPr>
            <a:normAutofit fontScale="77500" lnSpcReduction="20000"/>
          </a:bodyPr>
          <a:lstStyle/>
          <a:p>
            <a:r>
              <a:rPr lang="en-US" dirty="0"/>
              <a:t>Disk storage is large, but the IO overhead is significant, and the access speed is low. It is often used to store data that is not used frequently.</a:t>
            </a:r>
          </a:p>
          <a:p>
            <a:endParaRPr lang="en-US" dirty="0"/>
          </a:p>
          <a:p>
            <a:r>
              <a:rPr lang="en-US" dirty="0"/>
              <a:t>The memory capacity is small, but the access speed is fast. It is used to store data that needs to be accessed frequently.</a:t>
            </a:r>
          </a:p>
        </p:txBody>
      </p:sp>
      <p:pic>
        <p:nvPicPr>
          <p:cNvPr id="6" name="Picture 5">
            <a:extLst>
              <a:ext uri="{FF2B5EF4-FFF2-40B4-BE49-F238E27FC236}">
                <a16:creationId xmlns:a16="http://schemas.microsoft.com/office/drawing/2014/main" id="{0F76B74D-E423-D145-A18C-EB0AF5905CD1}"/>
              </a:ext>
            </a:extLst>
          </p:cNvPr>
          <p:cNvPicPr>
            <a:picLocks noChangeAspect="1"/>
          </p:cNvPicPr>
          <p:nvPr/>
        </p:nvPicPr>
        <p:blipFill>
          <a:blip r:embed="rId2"/>
          <a:stretch>
            <a:fillRect/>
          </a:stretch>
        </p:blipFill>
        <p:spPr>
          <a:xfrm>
            <a:off x="454152" y="4023906"/>
            <a:ext cx="2552700" cy="2628900"/>
          </a:xfrm>
          <a:prstGeom prst="rect">
            <a:avLst/>
          </a:prstGeom>
        </p:spPr>
      </p:pic>
      <p:pic>
        <p:nvPicPr>
          <p:cNvPr id="7" name="Picture 6">
            <a:extLst>
              <a:ext uri="{FF2B5EF4-FFF2-40B4-BE49-F238E27FC236}">
                <a16:creationId xmlns:a16="http://schemas.microsoft.com/office/drawing/2014/main" id="{C0AED400-2967-074D-BB13-9E176F9B174E}"/>
              </a:ext>
            </a:extLst>
          </p:cNvPr>
          <p:cNvPicPr>
            <a:picLocks noChangeAspect="1"/>
          </p:cNvPicPr>
          <p:nvPr/>
        </p:nvPicPr>
        <p:blipFill>
          <a:blip r:embed="rId3"/>
          <a:stretch>
            <a:fillRect/>
          </a:stretch>
        </p:blipFill>
        <p:spPr>
          <a:xfrm>
            <a:off x="3225800" y="4438650"/>
            <a:ext cx="2692400" cy="1917700"/>
          </a:xfrm>
          <a:prstGeom prst="rect">
            <a:avLst/>
          </a:prstGeom>
        </p:spPr>
      </p:pic>
      <p:pic>
        <p:nvPicPr>
          <p:cNvPr id="8" name="Picture 7">
            <a:extLst>
              <a:ext uri="{FF2B5EF4-FFF2-40B4-BE49-F238E27FC236}">
                <a16:creationId xmlns:a16="http://schemas.microsoft.com/office/drawing/2014/main" id="{6AA5F5BE-667D-C449-B2F6-4F427ECDD9A1}"/>
              </a:ext>
            </a:extLst>
          </p:cNvPr>
          <p:cNvPicPr>
            <a:picLocks noChangeAspect="1"/>
          </p:cNvPicPr>
          <p:nvPr/>
        </p:nvPicPr>
        <p:blipFill>
          <a:blip r:embed="rId4"/>
          <a:stretch>
            <a:fillRect/>
          </a:stretch>
        </p:blipFill>
        <p:spPr>
          <a:xfrm>
            <a:off x="6400800" y="4529109"/>
            <a:ext cx="2106676" cy="1655245"/>
          </a:xfrm>
          <a:prstGeom prst="rect">
            <a:avLst/>
          </a:prstGeom>
        </p:spPr>
      </p:pic>
    </p:spTree>
    <p:extLst>
      <p:ext uri="{BB962C8B-B14F-4D97-AF65-F5344CB8AC3E}">
        <p14:creationId xmlns:p14="http://schemas.microsoft.com/office/powerpoint/2010/main" val="4227304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AFAD9-DB63-B34A-8F37-E8B5EBE53EBD}"/>
              </a:ext>
            </a:extLst>
          </p:cNvPr>
          <p:cNvSpPr>
            <a:spLocks noGrp="1"/>
          </p:cNvSpPr>
          <p:nvPr>
            <p:ph type="title"/>
          </p:nvPr>
        </p:nvSpPr>
        <p:spPr/>
        <p:txBody>
          <a:bodyPr/>
          <a:lstStyle/>
          <a:p>
            <a:r>
              <a:rPr lang="en-US" dirty="0"/>
              <a:t>Data uniformity of design principle</a:t>
            </a:r>
          </a:p>
        </p:txBody>
      </p:sp>
      <p:sp>
        <p:nvSpPr>
          <p:cNvPr id="3" name="Date Placeholder 2">
            <a:extLst>
              <a:ext uri="{FF2B5EF4-FFF2-40B4-BE49-F238E27FC236}">
                <a16:creationId xmlns:a16="http://schemas.microsoft.com/office/drawing/2014/main" id="{3FF50628-CE01-A54B-8B3F-5FD236CDD6F0}"/>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61ABA6A-0732-E542-AFC7-6EEDB75DD640}"/>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29DD5315-5FC0-7B4F-9CEF-D5B04A536887}"/>
              </a:ext>
            </a:extLst>
          </p:cNvPr>
          <p:cNvSpPr>
            <a:spLocks noGrp="1"/>
          </p:cNvSpPr>
          <p:nvPr>
            <p:ph sz="quarter" idx="1"/>
          </p:nvPr>
        </p:nvSpPr>
        <p:spPr/>
        <p:txBody>
          <a:bodyPr>
            <a:normAutofit fontScale="85000" lnSpcReduction="20000"/>
          </a:bodyPr>
          <a:lstStyle/>
          <a:p>
            <a:r>
              <a:rPr lang="en-US" dirty="0"/>
              <a:t>The </a:t>
            </a:r>
            <a:r>
              <a:rPr lang="en-US" b="1" i="1" dirty="0">
                <a:solidFill>
                  <a:schemeClr val="accent2"/>
                </a:solidFill>
              </a:rPr>
              <a:t>data stored </a:t>
            </a:r>
            <a:r>
              <a:rPr lang="en-US" dirty="0"/>
              <a:t>in different storage nodes should be balanced as much as possible to avoid overloading the storage pressure of one or some nodes, while other nodes have little data. </a:t>
            </a:r>
          </a:p>
          <a:p>
            <a:pPr lvl="1"/>
            <a:r>
              <a:rPr lang="en-US" dirty="0"/>
              <a:t>For example, 100G data, 4 nodes, it is desired that each node stores 25G data. </a:t>
            </a:r>
          </a:p>
          <a:p>
            <a:endParaRPr lang="en-US" dirty="0"/>
          </a:p>
          <a:p>
            <a:r>
              <a:rPr lang="en-US" b="1" i="1" dirty="0">
                <a:solidFill>
                  <a:schemeClr val="accent2"/>
                </a:solidFill>
              </a:rPr>
              <a:t>User access </a:t>
            </a:r>
            <a:r>
              <a:rPr lang="en-US" dirty="0"/>
              <a:t>must be balanced to avoid a situation in which one or more nodes have a large number of visits while other nodes are left with few visits. </a:t>
            </a:r>
          </a:p>
          <a:p>
            <a:pPr lvl="1"/>
            <a:r>
              <a:rPr lang="en-US" dirty="0"/>
              <a:t>For example, 1000 requests, 4 nodes. Each node processes 250 requests. </a:t>
            </a:r>
          </a:p>
        </p:txBody>
      </p:sp>
    </p:spTree>
    <p:extLst>
      <p:ext uri="{BB962C8B-B14F-4D97-AF65-F5344CB8AC3E}">
        <p14:creationId xmlns:p14="http://schemas.microsoft.com/office/powerpoint/2010/main" val="560619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16E5-89BF-F54D-B1BA-42C3179D7879}"/>
              </a:ext>
            </a:extLst>
          </p:cNvPr>
          <p:cNvSpPr>
            <a:spLocks noGrp="1"/>
          </p:cNvSpPr>
          <p:nvPr>
            <p:ph type="title"/>
          </p:nvPr>
        </p:nvSpPr>
        <p:spPr/>
        <p:txBody>
          <a:bodyPr>
            <a:normAutofit/>
          </a:bodyPr>
          <a:lstStyle/>
          <a:p>
            <a:r>
              <a:rPr lang="en-US" dirty="0"/>
              <a:t>Data stability of design principle</a:t>
            </a:r>
          </a:p>
        </p:txBody>
      </p:sp>
      <p:sp>
        <p:nvSpPr>
          <p:cNvPr id="3" name="Date Placeholder 2">
            <a:extLst>
              <a:ext uri="{FF2B5EF4-FFF2-40B4-BE49-F238E27FC236}">
                <a16:creationId xmlns:a16="http://schemas.microsoft.com/office/drawing/2014/main" id="{E8250E40-7B49-DD47-873D-0C6465E9FC33}"/>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94A3B45B-AD17-AC48-A8C5-C0F533AA2E3E}"/>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47FBCA86-AEEE-2B4D-A1BD-0CF6F9EDB24F}"/>
              </a:ext>
            </a:extLst>
          </p:cNvPr>
          <p:cNvSpPr>
            <a:spLocks noGrp="1"/>
          </p:cNvSpPr>
          <p:nvPr>
            <p:ph sz="quarter" idx="1"/>
          </p:nvPr>
        </p:nvSpPr>
        <p:spPr>
          <a:xfrm>
            <a:off x="457200" y="1219200"/>
            <a:ext cx="8229600" cy="3276600"/>
          </a:xfrm>
        </p:spPr>
        <p:txBody>
          <a:bodyPr>
            <a:normAutofit fontScale="92500" lnSpcReduction="20000"/>
          </a:bodyPr>
          <a:lstStyle/>
          <a:p>
            <a:r>
              <a:rPr lang="en-US" dirty="0"/>
              <a:t>When a storage node fails and needs to be removed or augmented, the data should be kept as stable as possible, and no large-scale data migration will occur</a:t>
            </a:r>
          </a:p>
          <a:p>
            <a:pPr lvl="1"/>
            <a:r>
              <a:rPr lang="en-US" dirty="0"/>
              <a:t>Example, 100G data. At the beginning, there were 4 nodes of the same type (nodes 1 to 4). Each node stored 25G data. Now node 2 fails, which means that each node needs to store 100G / 3 data.</a:t>
            </a:r>
          </a:p>
        </p:txBody>
      </p:sp>
    </p:spTree>
    <p:extLst>
      <p:ext uri="{BB962C8B-B14F-4D97-AF65-F5344CB8AC3E}">
        <p14:creationId xmlns:p14="http://schemas.microsoft.com/office/powerpoint/2010/main" val="29873308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38A65-2823-CD49-8CDC-F4D74E4F7FC8}"/>
              </a:ext>
            </a:extLst>
          </p:cNvPr>
          <p:cNvSpPr>
            <a:spLocks noGrp="1"/>
          </p:cNvSpPr>
          <p:nvPr>
            <p:ph type="title"/>
          </p:nvPr>
        </p:nvSpPr>
        <p:spPr/>
        <p:txBody>
          <a:bodyPr>
            <a:normAutofit fontScale="90000"/>
          </a:bodyPr>
          <a:lstStyle/>
          <a:p>
            <a:r>
              <a:rPr lang="en-US" dirty="0"/>
              <a:t>Node heterogeneity of design principle</a:t>
            </a:r>
          </a:p>
        </p:txBody>
      </p:sp>
      <p:sp>
        <p:nvSpPr>
          <p:cNvPr id="3" name="Date Placeholder 2">
            <a:extLst>
              <a:ext uri="{FF2B5EF4-FFF2-40B4-BE49-F238E27FC236}">
                <a16:creationId xmlns:a16="http://schemas.microsoft.com/office/drawing/2014/main" id="{4C5D3DA1-F075-CE46-B840-2BC46EE9CE0A}"/>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F47A1A36-1120-1B4C-9C25-563ABD6FC01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F09C8A29-A0BB-0249-B51A-93C28E2DEABA}"/>
              </a:ext>
            </a:extLst>
          </p:cNvPr>
          <p:cNvSpPr>
            <a:spLocks noGrp="1"/>
          </p:cNvSpPr>
          <p:nvPr>
            <p:ph sz="quarter" idx="1"/>
          </p:nvPr>
        </p:nvSpPr>
        <p:spPr/>
        <p:txBody>
          <a:bodyPr>
            <a:normAutofit fontScale="85000" lnSpcReduction="20000"/>
          </a:bodyPr>
          <a:lstStyle/>
          <a:p>
            <a:r>
              <a:rPr lang="en-US" dirty="0"/>
              <a:t>The hardware configuration of different storage </a:t>
            </a:r>
            <a:r>
              <a:rPr lang="en-US"/>
              <a:t>nodes vary </a:t>
            </a:r>
            <a:r>
              <a:rPr lang="en-US" dirty="0"/>
              <a:t>widely. For example, some nodes have high hardware configurations that can store large amounts of data and can withstand more requests; however, some nodes have poor hardware configurations and cannot store too much data and users cannot access too much</a:t>
            </a:r>
          </a:p>
          <a:p>
            <a:endParaRPr lang="en-US" dirty="0"/>
          </a:p>
          <a:p>
            <a:r>
              <a:rPr lang="en-US" dirty="0"/>
              <a:t>A good data distribution algorithm should consider node heterogeneity</a:t>
            </a:r>
          </a:p>
        </p:txBody>
      </p:sp>
    </p:spTree>
    <p:extLst>
      <p:ext uri="{BB962C8B-B14F-4D97-AF65-F5344CB8AC3E}">
        <p14:creationId xmlns:p14="http://schemas.microsoft.com/office/powerpoint/2010/main" val="29910950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0418C-96BA-C841-9D95-23A94F78934C}"/>
              </a:ext>
            </a:extLst>
          </p:cNvPr>
          <p:cNvSpPr>
            <a:spLocks noGrp="1"/>
          </p:cNvSpPr>
          <p:nvPr>
            <p:ph type="title"/>
          </p:nvPr>
        </p:nvSpPr>
        <p:spPr/>
        <p:txBody>
          <a:bodyPr/>
          <a:lstStyle/>
          <a:p>
            <a:r>
              <a:rPr lang="en-US" dirty="0"/>
              <a:t>Hashing</a:t>
            </a:r>
          </a:p>
        </p:txBody>
      </p:sp>
      <p:sp>
        <p:nvSpPr>
          <p:cNvPr id="3" name="Date Placeholder 2">
            <a:extLst>
              <a:ext uri="{FF2B5EF4-FFF2-40B4-BE49-F238E27FC236}">
                <a16:creationId xmlns:a16="http://schemas.microsoft.com/office/drawing/2014/main" id="{596BA068-DE15-0A48-906B-A9BB36B4C24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1CAB7F6-AE7B-F448-8629-C666F133C64A}"/>
              </a:ext>
            </a:extLst>
          </p:cNvPr>
          <p:cNvSpPr>
            <a:spLocks noGrp="1"/>
          </p:cNvSpPr>
          <p:nvPr>
            <p:ph type="sldNum" sz="quarter" idx="12"/>
          </p:nvPr>
        </p:nvSpPr>
        <p:spPr/>
        <p:txBody>
          <a:bodyPr/>
          <a:lstStyle/>
          <a:p>
            <a:r>
              <a:rPr lang="en-US" dirty="0"/>
              <a:t>CS 4504</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53BB9A51-840B-7E49-8CE4-E7D04A93BA74}"/>
                  </a:ext>
                </a:extLst>
              </p:cNvPr>
              <p:cNvSpPr>
                <a:spLocks noGrp="1"/>
              </p:cNvSpPr>
              <p:nvPr>
                <p:ph sz="quarter" idx="1"/>
              </p:nvPr>
            </p:nvSpPr>
            <p:spPr>
              <a:xfrm>
                <a:off x="457200" y="1219200"/>
                <a:ext cx="8229600" cy="5029200"/>
              </a:xfrm>
            </p:spPr>
            <p:txBody>
              <a:bodyPr>
                <a:normAutofit fontScale="92500" lnSpcReduction="10000"/>
              </a:bodyPr>
              <a:lstStyle/>
              <a:p>
                <a:r>
                  <a:rPr lang="en-US" dirty="0"/>
                  <a:t>First determine a hash function, and then calculate the corresponding storage node by calculation</a:t>
                </a:r>
              </a:p>
              <a:p>
                <a:endParaRPr lang="en-US" dirty="0"/>
              </a:p>
              <a:p>
                <a:r>
                  <a:rPr lang="en-US" dirty="0"/>
                  <a:t>Example:</a:t>
                </a:r>
              </a:p>
              <a:p>
                <a:pPr lvl="1"/>
                <a:r>
                  <a:rPr lang="en-US" dirty="0"/>
                  <a:t>hash function: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r>
                      <a:rPr lang="en-US" b="0" i="1" smtClean="0">
                        <a:latin typeface="Cambria Math" panose="02040503050406030204" pitchFamily="18" charset="0"/>
                      </a:rPr>
                      <m:t>𝑖𝑑</m:t>
                    </m:r>
                    <m:r>
                      <a:rPr lang="en-US" b="0" i="1" smtClean="0">
                        <a:latin typeface="Cambria Math" panose="02040503050406030204" pitchFamily="18" charset="0"/>
                      </a:rPr>
                      <m:t> % </m:t>
                    </m:r>
                    <m:r>
                      <a:rPr lang="en-US" b="0" i="1" smtClean="0">
                        <a:latin typeface="Cambria Math" panose="02040503050406030204" pitchFamily="18" charset="0"/>
                      </a:rPr>
                      <m:t>𝑁𝑈𝑀</m:t>
                    </m:r>
                    <m:r>
                      <a:rPr lang="en-US" b="0" i="1" smtClean="0">
                        <a:latin typeface="Cambria Math" panose="02040503050406030204" pitchFamily="18" charset="0"/>
                      </a:rPr>
                      <m:t>_</m:t>
                    </m:r>
                    <m:r>
                      <a:rPr lang="en-US" b="0" i="1" smtClean="0">
                        <a:latin typeface="Cambria Math" panose="02040503050406030204" pitchFamily="18" charset="0"/>
                      </a:rPr>
                      <m:t>𝑜𝑓</m:t>
                    </m:r>
                    <m:r>
                      <a:rPr lang="en-US" b="0" i="1" smtClean="0">
                        <a:latin typeface="Cambria Math" panose="02040503050406030204" pitchFamily="18" charset="0"/>
                      </a:rPr>
                      <m:t>_</m:t>
                    </m:r>
                    <m:r>
                      <a:rPr lang="en-US" b="0" i="1" smtClean="0">
                        <a:latin typeface="Cambria Math" panose="02040503050406030204" pitchFamily="18" charset="0"/>
                      </a:rPr>
                      <m:t>𝑛𝑜𝑑𝑒</m:t>
                    </m:r>
                  </m:oMath>
                </a14:m>
                <a:endParaRPr lang="en-US" dirty="0"/>
              </a:p>
              <a:p>
                <a:pPr lvl="1"/>
                <a:r>
                  <a:rPr lang="en-US" dirty="0"/>
                  <a:t>Node: N1, N2, N3</a:t>
                </a:r>
              </a:p>
              <a:p>
                <a:pPr lvl="1"/>
                <a:r>
                  <a:rPr lang="en-US" dirty="0"/>
                  <a:t>Data: D0:{ id:100, name:‘a0’}, D1:{ id:200, name:‘a1’}, D2:{ id:300, name:‘a2’}, D3:{ id:400, name:‘a3’}, D4:{ id:500, name:‘a4’}, D5:{ id:600, name:‘a5’}, D6:{ id:700, name:‘a6’}</a:t>
                </a:r>
              </a:p>
              <a:p>
                <a:endParaRPr lang="en-US" dirty="0"/>
              </a:p>
            </p:txBody>
          </p:sp>
        </mc:Choice>
        <mc:Fallback xmlns="">
          <p:sp>
            <p:nvSpPr>
              <p:cNvPr id="5" name="Content Placeholder 4">
                <a:extLst>
                  <a:ext uri="{FF2B5EF4-FFF2-40B4-BE49-F238E27FC236}">
                    <a16:creationId xmlns:a16="http://schemas.microsoft.com/office/drawing/2014/main" id="{53BB9A51-840B-7E49-8CE4-E7D04A93BA74}"/>
                  </a:ext>
                </a:extLst>
              </p:cNvPr>
              <p:cNvSpPr>
                <a:spLocks noGrp="1" noRot="1" noChangeAspect="1" noMove="1" noResize="1" noEditPoints="1" noAdjustHandles="1" noChangeArrowheads="1" noChangeShapeType="1" noTextEdit="1"/>
              </p:cNvSpPr>
              <p:nvPr>
                <p:ph sz="quarter" idx="1"/>
              </p:nvPr>
            </p:nvSpPr>
            <p:spPr>
              <a:xfrm>
                <a:off x="457200" y="1219200"/>
                <a:ext cx="8229600" cy="5029200"/>
              </a:xfrm>
              <a:blipFill>
                <a:blip r:embed="rId2"/>
                <a:stretch>
                  <a:fillRect l="-1698" t="-758" r="-772" b="-1010"/>
                </a:stretch>
              </a:blipFill>
            </p:spPr>
            <p:txBody>
              <a:bodyPr/>
              <a:lstStyle/>
              <a:p>
                <a:r>
                  <a:rPr lang="en-US">
                    <a:noFill/>
                  </a:rPr>
                  <a:t> </a:t>
                </a:r>
              </a:p>
            </p:txBody>
          </p:sp>
        </mc:Fallback>
      </mc:AlternateContent>
    </p:spTree>
    <p:extLst>
      <p:ext uri="{BB962C8B-B14F-4D97-AF65-F5344CB8AC3E}">
        <p14:creationId xmlns:p14="http://schemas.microsoft.com/office/powerpoint/2010/main" val="3967166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40CF-E237-4E40-82D0-9118FF13B96F}"/>
              </a:ext>
            </a:extLst>
          </p:cNvPr>
          <p:cNvSpPr>
            <a:spLocks noGrp="1"/>
          </p:cNvSpPr>
          <p:nvPr>
            <p:ph type="title"/>
          </p:nvPr>
        </p:nvSpPr>
        <p:spPr/>
        <p:txBody>
          <a:bodyPr/>
          <a:lstStyle/>
          <a:p>
            <a:r>
              <a:rPr lang="en-US" dirty="0"/>
              <a:t>Outline</a:t>
            </a:r>
          </a:p>
        </p:txBody>
      </p:sp>
      <p:sp>
        <p:nvSpPr>
          <p:cNvPr id="3" name="Date Placeholder 2">
            <a:extLst>
              <a:ext uri="{FF2B5EF4-FFF2-40B4-BE49-F238E27FC236}">
                <a16:creationId xmlns:a16="http://schemas.microsoft.com/office/drawing/2014/main" id="{781DABF8-0945-AB46-ACF9-C107B74E8523}"/>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FBD8231A-1571-5C47-AAA5-9276778EE8D3}"/>
              </a:ext>
            </a:extLst>
          </p:cNvPr>
          <p:cNvSpPr>
            <a:spLocks noGrp="1"/>
          </p:cNvSpPr>
          <p:nvPr>
            <p:ph type="sldNum" sz="quarter" idx="12"/>
          </p:nvPr>
        </p:nvSpPr>
        <p:spPr/>
        <p:txBody>
          <a:bodyPr/>
          <a:lstStyle/>
          <a:p>
            <a:r>
              <a:rPr lang="en-US" dirty="0"/>
              <a:t>CS 4504</a:t>
            </a:r>
          </a:p>
        </p:txBody>
      </p:sp>
      <p:sp>
        <p:nvSpPr>
          <p:cNvPr id="6" name="Content Placeholder 5">
            <a:extLst>
              <a:ext uri="{FF2B5EF4-FFF2-40B4-BE49-F238E27FC236}">
                <a16:creationId xmlns:a16="http://schemas.microsoft.com/office/drawing/2014/main" id="{956C6534-DDD5-6447-95A6-35CE5274C440}"/>
              </a:ext>
            </a:extLst>
          </p:cNvPr>
          <p:cNvSpPr>
            <a:spLocks noGrp="1"/>
          </p:cNvSpPr>
          <p:nvPr>
            <p:ph sz="quarter" idx="1"/>
          </p:nvPr>
        </p:nvSpPr>
        <p:spPr/>
        <p:txBody>
          <a:bodyPr/>
          <a:lstStyle/>
          <a:p>
            <a:r>
              <a:rPr lang="en-US" dirty="0"/>
              <a:t>Distributed Storage</a:t>
            </a:r>
          </a:p>
          <a:p>
            <a:r>
              <a:rPr lang="en-US" dirty="0"/>
              <a:t>Hashing</a:t>
            </a:r>
          </a:p>
          <a:p>
            <a:r>
              <a:rPr lang="en-US" dirty="0"/>
              <a:t>Consistent hashing</a:t>
            </a:r>
          </a:p>
          <a:p>
            <a:r>
              <a:rPr lang="en-US" dirty="0"/>
              <a:t>Consistent Hashing with Bounded Loads</a:t>
            </a:r>
          </a:p>
          <a:p>
            <a:r>
              <a:rPr lang="en-US" dirty="0"/>
              <a:t>Consistent Hashing with Virtual Nodes</a:t>
            </a:r>
          </a:p>
        </p:txBody>
      </p:sp>
    </p:spTree>
    <p:extLst>
      <p:ext uri="{BB962C8B-B14F-4D97-AF65-F5344CB8AC3E}">
        <p14:creationId xmlns:p14="http://schemas.microsoft.com/office/powerpoint/2010/main" val="2310351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68FBB-C96A-D149-A6D5-136D0EB17116}"/>
              </a:ext>
            </a:extLst>
          </p:cNvPr>
          <p:cNvSpPr>
            <a:spLocks noGrp="1"/>
          </p:cNvSpPr>
          <p:nvPr>
            <p:ph type="title"/>
          </p:nvPr>
        </p:nvSpPr>
        <p:spPr/>
        <p:txBody>
          <a:bodyPr/>
          <a:lstStyle/>
          <a:p>
            <a:r>
              <a:rPr lang="en-US" dirty="0"/>
              <a:t>Hashing</a:t>
            </a:r>
          </a:p>
        </p:txBody>
      </p:sp>
      <p:sp>
        <p:nvSpPr>
          <p:cNvPr id="3" name="Date Placeholder 2">
            <a:extLst>
              <a:ext uri="{FF2B5EF4-FFF2-40B4-BE49-F238E27FC236}">
                <a16:creationId xmlns:a16="http://schemas.microsoft.com/office/drawing/2014/main" id="{7F09A5EF-3C07-F049-AB51-0F60B997063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F115206A-7A84-F640-9DAA-673446852F12}"/>
              </a:ext>
            </a:extLst>
          </p:cNvPr>
          <p:cNvSpPr>
            <a:spLocks noGrp="1"/>
          </p:cNvSpPr>
          <p:nvPr>
            <p:ph type="sldNum" sz="quarter" idx="12"/>
          </p:nvPr>
        </p:nvSpPr>
        <p:spPr/>
        <p:txBody>
          <a:bodyPr/>
          <a:lstStyle/>
          <a:p>
            <a:r>
              <a:rPr lang="en-US" dirty="0"/>
              <a:t>CS 4504</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FBDEE67A-5DAA-AB43-B588-385762306FBD}"/>
                  </a:ext>
                </a:extLst>
              </p:cNvPr>
              <p:cNvSpPr>
                <a:spLocks noGrp="1"/>
              </p:cNvSpPr>
              <p:nvPr>
                <p:ph sz="quarter" idx="1"/>
              </p:nvPr>
            </p:nvSpPr>
            <p:spPr>
              <a:xfrm>
                <a:off x="457200" y="1219200"/>
                <a:ext cx="8229600" cy="2743200"/>
              </a:xfrm>
            </p:spPr>
            <p:txBody>
              <a:bodyPr>
                <a:normAutofit fontScale="92500" lnSpcReduction="10000"/>
              </a:bodyPr>
              <a:lstStyle/>
              <a:p>
                <a:r>
                  <a:rPr lang="en-US" dirty="0"/>
                  <a:t>Example:</a:t>
                </a:r>
              </a:p>
              <a:p>
                <a:pPr lvl="1"/>
                <a:r>
                  <a:rPr lang="en-US" dirty="0"/>
                  <a:t>hash function: </a:t>
                </a:r>
                <a14:m>
                  <m:oMath xmlns:m="http://schemas.openxmlformats.org/officeDocument/2006/math">
                    <m:r>
                      <a:rPr lang="en-US" i="1">
                        <a:latin typeface="Cambria Math" panose="02040503050406030204" pitchFamily="18" charset="0"/>
                      </a:rPr>
                      <m:t>𝑓</m:t>
                    </m:r>
                    <m:r>
                      <a:rPr lang="en-US" i="1">
                        <a:latin typeface="Cambria Math" panose="02040503050406030204" pitchFamily="18" charset="0"/>
                      </a:rPr>
                      <m:t>=</m:t>
                    </m:r>
                    <m:r>
                      <a:rPr lang="en-US" i="1">
                        <a:latin typeface="Cambria Math" panose="02040503050406030204" pitchFamily="18" charset="0"/>
                      </a:rPr>
                      <m:t>𝑖𝑑</m:t>
                    </m:r>
                    <m:r>
                      <a:rPr lang="en-US" i="1">
                        <a:latin typeface="Cambria Math" panose="02040503050406030204" pitchFamily="18" charset="0"/>
                      </a:rPr>
                      <m:t> % </m:t>
                    </m:r>
                    <m:r>
                      <a:rPr lang="en-US" i="1">
                        <a:latin typeface="Cambria Math" panose="02040503050406030204" pitchFamily="18" charset="0"/>
                      </a:rPr>
                      <m:t>𝑁𝑈𝑀</m:t>
                    </m:r>
                    <m:r>
                      <a:rPr lang="en-US" i="1">
                        <a:latin typeface="Cambria Math" panose="02040503050406030204" pitchFamily="18" charset="0"/>
                      </a:rPr>
                      <m:t>_</m:t>
                    </m:r>
                    <m:r>
                      <a:rPr lang="en-US" i="1">
                        <a:latin typeface="Cambria Math" panose="02040503050406030204" pitchFamily="18" charset="0"/>
                      </a:rPr>
                      <m:t>𝑜𝑓</m:t>
                    </m:r>
                    <m:r>
                      <a:rPr lang="en-US" i="1">
                        <a:latin typeface="Cambria Math" panose="02040503050406030204" pitchFamily="18" charset="0"/>
                      </a:rPr>
                      <m:t>_</m:t>
                    </m:r>
                    <m:r>
                      <a:rPr lang="en-US" i="1">
                        <a:latin typeface="Cambria Math" panose="02040503050406030204" pitchFamily="18" charset="0"/>
                      </a:rPr>
                      <m:t>𝑛𝑜𝑑𝑒</m:t>
                    </m:r>
                  </m:oMath>
                </a14:m>
                <a:endParaRPr lang="en-US" dirty="0"/>
              </a:p>
              <a:p>
                <a:pPr lvl="1"/>
                <a:r>
                  <a:rPr lang="en-US" dirty="0"/>
                  <a:t>Node: N1, N2, N3</a:t>
                </a:r>
              </a:p>
              <a:p>
                <a:pPr lvl="1"/>
                <a:r>
                  <a:rPr lang="en-US" dirty="0"/>
                  <a:t>Data: D0:{ id:100, name:‘a0’}, D1:{ id:200, name:‘a1’}, D2:{ id:300, name:‘a2’}, D3:{ id:400, name:‘a3’}, D4:{ id:500, name:‘a4’}, D5:{ id:600, name:‘a5’}, D6:{ id:700, name:‘a6’}</a:t>
                </a:r>
              </a:p>
              <a:p>
                <a:endParaRPr lang="en-US" dirty="0"/>
              </a:p>
            </p:txBody>
          </p:sp>
        </mc:Choice>
        <mc:Fallback xmlns="">
          <p:sp>
            <p:nvSpPr>
              <p:cNvPr id="5" name="Content Placeholder 4">
                <a:extLst>
                  <a:ext uri="{FF2B5EF4-FFF2-40B4-BE49-F238E27FC236}">
                    <a16:creationId xmlns:a16="http://schemas.microsoft.com/office/drawing/2014/main" id="{FBDEE67A-5DAA-AB43-B588-385762306FBD}"/>
                  </a:ext>
                </a:extLst>
              </p:cNvPr>
              <p:cNvSpPr>
                <a:spLocks noGrp="1" noRot="1" noChangeAspect="1" noMove="1" noResize="1" noEditPoints="1" noAdjustHandles="1" noChangeArrowheads="1" noChangeShapeType="1" noTextEdit="1"/>
              </p:cNvSpPr>
              <p:nvPr>
                <p:ph sz="quarter" idx="1"/>
              </p:nvPr>
            </p:nvSpPr>
            <p:spPr>
              <a:xfrm>
                <a:off x="457200" y="1219200"/>
                <a:ext cx="8229600" cy="2743200"/>
              </a:xfrm>
              <a:blipFill>
                <a:blip r:embed="rId2"/>
                <a:stretch>
                  <a:fillRect l="-1698" t="-1389" r="-772" b="-3241"/>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B8FF26D0-76B8-AE4F-8ED5-1B07209387A3}"/>
              </a:ext>
            </a:extLst>
          </p:cNvPr>
          <p:cNvPicPr>
            <a:picLocks noChangeAspect="1"/>
          </p:cNvPicPr>
          <p:nvPr/>
        </p:nvPicPr>
        <p:blipFill>
          <a:blip r:embed="rId3"/>
          <a:stretch>
            <a:fillRect/>
          </a:stretch>
        </p:blipFill>
        <p:spPr>
          <a:xfrm>
            <a:off x="850900" y="4474210"/>
            <a:ext cx="7442200" cy="2247900"/>
          </a:xfrm>
          <a:prstGeom prst="rect">
            <a:avLst/>
          </a:prstGeom>
        </p:spPr>
      </p:pic>
    </p:spTree>
    <p:extLst>
      <p:ext uri="{BB962C8B-B14F-4D97-AF65-F5344CB8AC3E}">
        <p14:creationId xmlns:p14="http://schemas.microsoft.com/office/powerpoint/2010/main" val="530582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F26E9-A0D0-2D48-969F-E6E54B1B9063}"/>
              </a:ext>
            </a:extLst>
          </p:cNvPr>
          <p:cNvSpPr>
            <a:spLocks noGrp="1"/>
          </p:cNvSpPr>
          <p:nvPr>
            <p:ph type="title"/>
          </p:nvPr>
        </p:nvSpPr>
        <p:spPr/>
        <p:txBody>
          <a:bodyPr/>
          <a:lstStyle/>
          <a:p>
            <a:r>
              <a:rPr lang="en-US" dirty="0"/>
              <a:t>Hashing</a:t>
            </a:r>
          </a:p>
        </p:txBody>
      </p:sp>
      <p:sp>
        <p:nvSpPr>
          <p:cNvPr id="3" name="Date Placeholder 2">
            <a:extLst>
              <a:ext uri="{FF2B5EF4-FFF2-40B4-BE49-F238E27FC236}">
                <a16:creationId xmlns:a16="http://schemas.microsoft.com/office/drawing/2014/main" id="{89B3F119-BDAC-AE4E-90F7-FA064121AA5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6FFA2636-0C6F-9A42-8800-7E9AE8ACEA00}"/>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982D157C-AFB1-C648-BD63-147544179B23}"/>
              </a:ext>
            </a:extLst>
          </p:cNvPr>
          <p:cNvSpPr>
            <a:spLocks noGrp="1"/>
          </p:cNvSpPr>
          <p:nvPr>
            <p:ph sz="quarter" idx="1"/>
          </p:nvPr>
        </p:nvSpPr>
        <p:spPr>
          <a:xfrm>
            <a:off x="457200" y="1219200"/>
            <a:ext cx="8229600" cy="2667000"/>
          </a:xfrm>
        </p:spPr>
        <p:txBody>
          <a:bodyPr/>
          <a:lstStyle/>
          <a:p>
            <a:r>
              <a:rPr lang="en-US" dirty="0"/>
              <a:t>Advantages: </a:t>
            </a:r>
          </a:p>
          <a:p>
            <a:pPr lvl="1"/>
            <a:r>
              <a:rPr lang="en-US" dirty="0"/>
              <a:t>Guarantee data uniformity (e.g., the data will be stored across the nodes evenly)</a:t>
            </a:r>
          </a:p>
          <a:p>
            <a:pPr lvl="1"/>
            <a:endParaRPr lang="en-US" dirty="0"/>
          </a:p>
        </p:txBody>
      </p:sp>
      <p:pic>
        <p:nvPicPr>
          <p:cNvPr id="6" name="Picture 5">
            <a:extLst>
              <a:ext uri="{FF2B5EF4-FFF2-40B4-BE49-F238E27FC236}">
                <a16:creationId xmlns:a16="http://schemas.microsoft.com/office/drawing/2014/main" id="{837D3D9C-C2EF-5349-BAD3-D91F0CA93041}"/>
              </a:ext>
            </a:extLst>
          </p:cNvPr>
          <p:cNvPicPr>
            <a:picLocks noChangeAspect="1"/>
          </p:cNvPicPr>
          <p:nvPr/>
        </p:nvPicPr>
        <p:blipFill>
          <a:blip r:embed="rId2"/>
          <a:stretch>
            <a:fillRect/>
          </a:stretch>
        </p:blipFill>
        <p:spPr>
          <a:xfrm>
            <a:off x="850900" y="4474210"/>
            <a:ext cx="7442200" cy="2247900"/>
          </a:xfrm>
          <a:prstGeom prst="rect">
            <a:avLst/>
          </a:prstGeom>
        </p:spPr>
      </p:pic>
    </p:spTree>
    <p:extLst>
      <p:ext uri="{BB962C8B-B14F-4D97-AF65-F5344CB8AC3E}">
        <p14:creationId xmlns:p14="http://schemas.microsoft.com/office/powerpoint/2010/main" val="27944774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U-Turn Arrow 8">
            <a:extLst>
              <a:ext uri="{FF2B5EF4-FFF2-40B4-BE49-F238E27FC236}">
                <a16:creationId xmlns:a16="http://schemas.microsoft.com/office/drawing/2014/main" id="{B4216098-FFBE-FC49-8580-CC70DBDA6025}"/>
              </a:ext>
            </a:extLst>
          </p:cNvPr>
          <p:cNvSpPr/>
          <p:nvPr/>
        </p:nvSpPr>
        <p:spPr>
          <a:xfrm flipV="1">
            <a:off x="5039591" y="5771154"/>
            <a:ext cx="1821873" cy="454342"/>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U-Turn Arrow 7">
            <a:extLst>
              <a:ext uri="{FF2B5EF4-FFF2-40B4-BE49-F238E27FC236}">
                <a16:creationId xmlns:a16="http://schemas.microsoft.com/office/drawing/2014/main" id="{D7B75B37-F6A6-B442-884C-3D6EC5B7772C}"/>
              </a:ext>
            </a:extLst>
          </p:cNvPr>
          <p:cNvSpPr/>
          <p:nvPr/>
        </p:nvSpPr>
        <p:spPr>
          <a:xfrm>
            <a:off x="1974273" y="3988753"/>
            <a:ext cx="4800600" cy="509905"/>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7CF26E9-A0D0-2D48-969F-E6E54B1B9063}"/>
              </a:ext>
            </a:extLst>
          </p:cNvPr>
          <p:cNvSpPr>
            <a:spLocks noGrp="1"/>
          </p:cNvSpPr>
          <p:nvPr>
            <p:ph type="title"/>
          </p:nvPr>
        </p:nvSpPr>
        <p:spPr/>
        <p:txBody>
          <a:bodyPr/>
          <a:lstStyle/>
          <a:p>
            <a:r>
              <a:rPr lang="en-US" dirty="0"/>
              <a:t>Hashing</a:t>
            </a:r>
          </a:p>
        </p:txBody>
      </p:sp>
      <p:sp>
        <p:nvSpPr>
          <p:cNvPr id="3" name="Date Placeholder 2">
            <a:extLst>
              <a:ext uri="{FF2B5EF4-FFF2-40B4-BE49-F238E27FC236}">
                <a16:creationId xmlns:a16="http://schemas.microsoft.com/office/drawing/2014/main" id="{89B3F119-BDAC-AE4E-90F7-FA064121AA52}"/>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6FFA2636-0C6F-9A42-8800-7E9AE8ACEA00}"/>
              </a:ext>
            </a:extLst>
          </p:cNvPr>
          <p:cNvSpPr>
            <a:spLocks noGrp="1"/>
          </p:cNvSpPr>
          <p:nvPr>
            <p:ph type="sldNum" sz="quarter" idx="12"/>
          </p:nvPr>
        </p:nvSpPr>
        <p:spPr/>
        <p:txBody>
          <a:bodyPr/>
          <a:lstStyle/>
          <a:p>
            <a:r>
              <a:rPr lang="en-US" dirty="0"/>
              <a:t>CS 4504</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982D157C-AFB1-C648-BD63-147544179B23}"/>
                  </a:ext>
                </a:extLst>
              </p:cNvPr>
              <p:cNvSpPr>
                <a:spLocks noGrp="1"/>
              </p:cNvSpPr>
              <p:nvPr>
                <p:ph sz="quarter" idx="1"/>
              </p:nvPr>
            </p:nvSpPr>
            <p:spPr/>
            <p:txBody>
              <a:bodyPr/>
              <a:lstStyle/>
              <a:p>
                <a:r>
                  <a:rPr lang="en-US" dirty="0"/>
                  <a:t>Disadvantages: </a:t>
                </a:r>
              </a:p>
              <a:p>
                <a:pPr lvl="1"/>
                <a:r>
                  <a:rPr lang="en-US" dirty="0"/>
                  <a:t>Poor stability (if we need to add one new storage nodes, then the hashing function becomes </a:t>
                </a:r>
                <a14:m>
                  <m:oMath xmlns:m="http://schemas.openxmlformats.org/officeDocument/2006/math">
                    <m:r>
                      <a:rPr lang="en-US" i="1">
                        <a:latin typeface="Cambria Math" panose="02040503050406030204" pitchFamily="18" charset="0"/>
                      </a:rPr>
                      <m:t>𝑖𝑑</m:t>
                    </m:r>
                    <m:r>
                      <a:rPr lang="en-US" i="1">
                        <a:latin typeface="Cambria Math" panose="02040503050406030204" pitchFamily="18" charset="0"/>
                      </a:rPr>
                      <m:t> % 4</m:t>
                    </m:r>
                  </m:oMath>
                </a14:m>
                <a:r>
                  <a:rPr lang="en-US" dirty="0"/>
                  <a:t>, and all data needs to be calculated again, which introduces significant data movement)</a:t>
                </a:r>
              </a:p>
            </p:txBody>
          </p:sp>
        </mc:Choice>
        <mc:Fallback xmlns="">
          <p:sp>
            <p:nvSpPr>
              <p:cNvPr id="5" name="Content Placeholder 4">
                <a:extLst>
                  <a:ext uri="{FF2B5EF4-FFF2-40B4-BE49-F238E27FC236}">
                    <a16:creationId xmlns:a16="http://schemas.microsoft.com/office/drawing/2014/main" id="{982D157C-AFB1-C648-BD63-147544179B23}"/>
                  </a:ext>
                </a:extLst>
              </p:cNvPr>
              <p:cNvSpPr>
                <a:spLocks noGrp="1" noRot="1" noChangeAspect="1" noMove="1" noResize="1" noEditPoints="1" noAdjustHandles="1" noChangeArrowheads="1" noChangeShapeType="1" noTextEdit="1"/>
              </p:cNvSpPr>
              <p:nvPr>
                <p:ph sz="quarter" idx="1"/>
              </p:nvPr>
            </p:nvSpPr>
            <p:spPr>
              <a:blipFill>
                <a:blip r:embed="rId2"/>
                <a:stretch>
                  <a:fillRect l="-1852"/>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01D912C8-08FE-EE42-B531-59D4BBA55249}"/>
              </a:ext>
            </a:extLst>
          </p:cNvPr>
          <p:cNvPicPr>
            <a:picLocks noChangeAspect="1"/>
          </p:cNvPicPr>
          <p:nvPr/>
        </p:nvPicPr>
        <p:blipFill>
          <a:blip r:embed="rId3"/>
          <a:stretch>
            <a:fillRect/>
          </a:stretch>
        </p:blipFill>
        <p:spPr>
          <a:xfrm>
            <a:off x="838200" y="4343400"/>
            <a:ext cx="5092700" cy="1538239"/>
          </a:xfrm>
          <a:prstGeom prst="rect">
            <a:avLst/>
          </a:prstGeom>
        </p:spPr>
      </p:pic>
      <p:sp>
        <p:nvSpPr>
          <p:cNvPr id="7" name="Rectangle 6">
            <a:extLst>
              <a:ext uri="{FF2B5EF4-FFF2-40B4-BE49-F238E27FC236}">
                <a16:creationId xmlns:a16="http://schemas.microsoft.com/office/drawing/2014/main" id="{7889B454-55CC-4748-A467-2EFB3A3525F2}"/>
              </a:ext>
            </a:extLst>
          </p:cNvPr>
          <p:cNvSpPr/>
          <p:nvPr/>
        </p:nvSpPr>
        <p:spPr>
          <a:xfrm>
            <a:off x="6096000" y="441960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Node4?</a:t>
            </a:r>
          </a:p>
        </p:txBody>
      </p:sp>
    </p:spTree>
    <p:extLst>
      <p:ext uri="{BB962C8B-B14F-4D97-AF65-F5344CB8AC3E}">
        <p14:creationId xmlns:p14="http://schemas.microsoft.com/office/powerpoint/2010/main" val="2083682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7FFA-A892-F445-AD43-37D320550781}"/>
              </a:ext>
            </a:extLst>
          </p:cNvPr>
          <p:cNvSpPr>
            <a:spLocks noGrp="1"/>
          </p:cNvSpPr>
          <p:nvPr>
            <p:ph type="title"/>
          </p:nvPr>
        </p:nvSpPr>
        <p:spPr/>
        <p:txBody>
          <a:bodyPr/>
          <a:lstStyle/>
          <a:p>
            <a:r>
              <a:rPr lang="en-US" dirty="0"/>
              <a:t>Hashing</a:t>
            </a:r>
          </a:p>
        </p:txBody>
      </p:sp>
      <p:sp>
        <p:nvSpPr>
          <p:cNvPr id="3" name="Date Placeholder 2">
            <a:extLst>
              <a:ext uri="{FF2B5EF4-FFF2-40B4-BE49-F238E27FC236}">
                <a16:creationId xmlns:a16="http://schemas.microsoft.com/office/drawing/2014/main" id="{6C1E6276-D5B7-1D47-882B-259DBC3F788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C2B158E-7B3F-834D-8283-829051E0EB2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C5AD778-87A2-DC4D-BFDA-DE2488DEB7FE}"/>
              </a:ext>
            </a:extLst>
          </p:cNvPr>
          <p:cNvSpPr>
            <a:spLocks noGrp="1"/>
          </p:cNvSpPr>
          <p:nvPr>
            <p:ph sz="quarter" idx="1"/>
          </p:nvPr>
        </p:nvSpPr>
        <p:spPr/>
        <p:txBody>
          <a:bodyPr/>
          <a:lstStyle/>
          <a:p>
            <a:r>
              <a:rPr lang="en-US" dirty="0"/>
              <a:t>Scenario:</a:t>
            </a:r>
          </a:p>
          <a:p>
            <a:pPr lvl="1"/>
            <a:r>
              <a:rPr lang="en-US" dirty="0"/>
              <a:t>The hash method is suitable for scenarios where the number of nodes of the same type is relatively fixed</a:t>
            </a:r>
          </a:p>
          <a:p>
            <a:pPr lvl="1"/>
            <a:endParaRPr lang="en-US" dirty="0"/>
          </a:p>
          <a:p>
            <a:r>
              <a:rPr lang="en-US" dirty="0"/>
              <a:t>Example:</a:t>
            </a:r>
          </a:p>
          <a:p>
            <a:pPr lvl="1"/>
            <a:r>
              <a:rPr lang="en-US" dirty="0" err="1"/>
              <a:t>redis</a:t>
            </a:r>
            <a:endParaRPr lang="en-US" dirty="0"/>
          </a:p>
        </p:txBody>
      </p:sp>
      <p:pic>
        <p:nvPicPr>
          <p:cNvPr id="6" name="Picture 5">
            <a:extLst>
              <a:ext uri="{FF2B5EF4-FFF2-40B4-BE49-F238E27FC236}">
                <a16:creationId xmlns:a16="http://schemas.microsoft.com/office/drawing/2014/main" id="{02274329-0C21-5A4E-8D07-EF760FD66222}"/>
              </a:ext>
            </a:extLst>
          </p:cNvPr>
          <p:cNvPicPr>
            <a:picLocks noChangeAspect="1"/>
          </p:cNvPicPr>
          <p:nvPr/>
        </p:nvPicPr>
        <p:blipFill>
          <a:blip r:embed="rId2"/>
          <a:stretch>
            <a:fillRect/>
          </a:stretch>
        </p:blipFill>
        <p:spPr>
          <a:xfrm>
            <a:off x="1600200" y="5029200"/>
            <a:ext cx="2846073" cy="953581"/>
          </a:xfrm>
          <a:prstGeom prst="rect">
            <a:avLst/>
          </a:prstGeom>
        </p:spPr>
      </p:pic>
    </p:spTree>
    <p:extLst>
      <p:ext uri="{BB962C8B-B14F-4D97-AF65-F5344CB8AC3E}">
        <p14:creationId xmlns:p14="http://schemas.microsoft.com/office/powerpoint/2010/main" val="3481374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7B734-D2E3-C249-9D43-B1A977835906}"/>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7713A32A-4CC9-2C4B-8C0A-CABCD5BB9FD1}"/>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A8813462-B6B8-2447-91B4-912D90AD2AF5}"/>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A71F6439-354E-154E-AD4E-15DDBDCFDA38}"/>
              </a:ext>
            </a:extLst>
          </p:cNvPr>
          <p:cNvSpPr>
            <a:spLocks noGrp="1"/>
          </p:cNvSpPr>
          <p:nvPr>
            <p:ph sz="quarter" idx="1"/>
          </p:nvPr>
        </p:nvSpPr>
        <p:spPr/>
        <p:txBody>
          <a:bodyPr>
            <a:normAutofit lnSpcReduction="10000"/>
          </a:bodyPr>
          <a:lstStyle/>
          <a:p>
            <a:r>
              <a:rPr lang="en-US" dirty="0"/>
              <a:t>Map the storage nodes and data to a hash ring. The data is looking clockwise in the ring and select the first node as its storage node.</a:t>
            </a:r>
          </a:p>
          <a:p>
            <a:endParaRPr lang="en-US" dirty="0"/>
          </a:p>
          <a:p>
            <a:r>
              <a:rPr lang="en-US" dirty="0"/>
              <a:t>Example:</a:t>
            </a:r>
          </a:p>
          <a:p>
            <a:pPr lvl="1"/>
            <a:r>
              <a:rPr lang="en-US" dirty="0"/>
              <a:t>Node: N1, N2, N3</a:t>
            </a:r>
          </a:p>
          <a:p>
            <a:pPr lvl="1"/>
            <a:r>
              <a:rPr lang="en-US" dirty="0"/>
              <a:t>Data: D0:{ id:100, name:‘a0’}, D1:{ id:200, name:‘a1’}, D2:{ id:300, name:‘a2’}, D3:{ id:400, name:‘a3’}, D4:{ id:500, name:‘a4’}, D5:{ id:600, name:‘a5’}, D6:{ id:700, name:‘a6’}</a:t>
            </a:r>
          </a:p>
          <a:p>
            <a:endParaRPr lang="en-US" dirty="0"/>
          </a:p>
        </p:txBody>
      </p:sp>
    </p:spTree>
    <p:extLst>
      <p:ext uri="{BB962C8B-B14F-4D97-AF65-F5344CB8AC3E}">
        <p14:creationId xmlns:p14="http://schemas.microsoft.com/office/powerpoint/2010/main" val="1746293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A90B0-28A3-654D-AAB7-6C3CF9BC2E38}"/>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9F1E5945-48C1-8D43-8C2D-0180EC18F55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64391E8-2757-9748-A3A1-2E2EAE118315}"/>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E50D1489-01AC-9941-A1D1-34A3B229449D}"/>
              </a:ext>
            </a:extLst>
          </p:cNvPr>
          <p:cNvSpPr>
            <a:spLocks noGrp="1"/>
          </p:cNvSpPr>
          <p:nvPr>
            <p:ph sz="quarter" idx="1"/>
          </p:nvPr>
        </p:nvSpPr>
        <p:spPr>
          <a:xfrm>
            <a:off x="457200" y="1219200"/>
            <a:ext cx="8229600" cy="1066800"/>
          </a:xfrm>
        </p:spPr>
        <p:txBody>
          <a:bodyPr>
            <a:normAutofit fontScale="92500" lnSpcReduction="20000"/>
          </a:bodyPr>
          <a:lstStyle/>
          <a:p>
            <a:r>
              <a:rPr lang="en-US" dirty="0"/>
              <a:t>Suppose the value of nodes and data in hash ring are as follows:</a:t>
            </a:r>
          </a:p>
        </p:txBody>
      </p:sp>
      <p:graphicFrame>
        <p:nvGraphicFramePr>
          <p:cNvPr id="6" name="Table 5">
            <a:extLst>
              <a:ext uri="{FF2B5EF4-FFF2-40B4-BE49-F238E27FC236}">
                <a16:creationId xmlns:a16="http://schemas.microsoft.com/office/drawing/2014/main" id="{D9769505-DC3E-B144-9DE5-2067AFECE654}"/>
              </a:ext>
            </a:extLst>
          </p:cNvPr>
          <p:cNvGraphicFramePr>
            <a:graphicFrameLocks noGrp="1"/>
          </p:cNvGraphicFramePr>
          <p:nvPr>
            <p:extLst>
              <p:ext uri="{D42A27DB-BD31-4B8C-83A1-F6EECF244321}">
                <p14:modId xmlns:p14="http://schemas.microsoft.com/office/powerpoint/2010/main" val="1567577967"/>
              </p:ext>
            </p:extLst>
          </p:nvPr>
        </p:nvGraphicFramePr>
        <p:xfrm>
          <a:off x="1371600" y="2438400"/>
          <a:ext cx="6096000" cy="3718560"/>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775547377"/>
                    </a:ext>
                  </a:extLst>
                </a:gridCol>
                <a:gridCol w="4191000">
                  <a:extLst>
                    <a:ext uri="{9D8B030D-6E8A-4147-A177-3AD203B41FA5}">
                      <a16:colId xmlns:a16="http://schemas.microsoft.com/office/drawing/2014/main" val="2197411364"/>
                    </a:ext>
                  </a:extLst>
                </a:gridCol>
              </a:tblGrid>
              <a:tr h="28905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289052">
                <a:tc>
                  <a:txBody>
                    <a:bodyPr/>
                    <a:lstStyle/>
                    <a:p>
                      <a:pPr algn="ctr"/>
                      <a:r>
                        <a:rPr lang="en-US" sz="1600" dirty="0"/>
                        <a:t>D0</a:t>
                      </a:r>
                    </a:p>
                  </a:txBody>
                  <a:tcPr/>
                </a:tc>
                <a:tc>
                  <a:txBody>
                    <a:bodyPr/>
                    <a:lstStyle/>
                    <a:p>
                      <a:pPr algn="ctr"/>
                      <a:r>
                        <a:rPr lang="en-US" sz="1600" dirty="0"/>
                        <a:t>100</a:t>
                      </a:r>
                    </a:p>
                  </a:txBody>
                  <a:tcPr/>
                </a:tc>
                <a:extLst>
                  <a:ext uri="{0D108BD9-81ED-4DB2-BD59-A6C34878D82A}">
                    <a16:rowId xmlns:a16="http://schemas.microsoft.com/office/drawing/2014/main" val="832931339"/>
                  </a:ext>
                </a:extLst>
              </a:tr>
              <a:tr h="2890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D1</a:t>
                      </a:r>
                    </a:p>
                  </a:txBody>
                  <a:tcPr/>
                </a:tc>
                <a:tc>
                  <a:txBody>
                    <a:bodyPr/>
                    <a:lstStyle/>
                    <a:p>
                      <a:pPr algn="ctr"/>
                      <a:r>
                        <a:rPr lang="en-US" sz="1600" dirty="0"/>
                        <a:t>200</a:t>
                      </a:r>
                    </a:p>
                  </a:txBody>
                  <a:tcPr/>
                </a:tc>
                <a:extLst>
                  <a:ext uri="{0D108BD9-81ED-4DB2-BD59-A6C34878D82A}">
                    <a16:rowId xmlns:a16="http://schemas.microsoft.com/office/drawing/2014/main" val="3857079694"/>
                  </a:ext>
                </a:extLst>
              </a:tr>
              <a:tr h="289052">
                <a:tc>
                  <a:txBody>
                    <a:bodyPr/>
                    <a:lstStyle/>
                    <a:p>
                      <a:pPr algn="ctr"/>
                      <a:r>
                        <a:rPr lang="en-US" sz="1600" dirty="0"/>
                        <a:t>D2</a:t>
                      </a:r>
                    </a:p>
                  </a:txBody>
                  <a:tcPr/>
                </a:tc>
                <a:tc>
                  <a:txBody>
                    <a:bodyPr/>
                    <a:lstStyle/>
                    <a:p>
                      <a:pPr algn="ctr"/>
                      <a:r>
                        <a:rPr lang="en-US" sz="1600" dirty="0"/>
                        <a:t>300</a:t>
                      </a:r>
                    </a:p>
                  </a:txBody>
                  <a:tcPr/>
                </a:tc>
                <a:extLst>
                  <a:ext uri="{0D108BD9-81ED-4DB2-BD59-A6C34878D82A}">
                    <a16:rowId xmlns:a16="http://schemas.microsoft.com/office/drawing/2014/main" val="3384072364"/>
                  </a:ext>
                </a:extLst>
              </a:tr>
              <a:tr h="289052">
                <a:tc>
                  <a:txBody>
                    <a:bodyPr/>
                    <a:lstStyle/>
                    <a:p>
                      <a:pPr algn="ctr"/>
                      <a:r>
                        <a:rPr lang="en-US" sz="1600" dirty="0"/>
                        <a:t>D3</a:t>
                      </a:r>
                    </a:p>
                  </a:txBody>
                  <a:tcPr/>
                </a:tc>
                <a:tc>
                  <a:txBody>
                    <a:bodyPr/>
                    <a:lstStyle/>
                    <a:p>
                      <a:pPr algn="ctr"/>
                      <a:r>
                        <a:rPr lang="en-US" sz="1600" dirty="0"/>
                        <a:t>400</a:t>
                      </a:r>
                    </a:p>
                  </a:txBody>
                  <a:tcPr/>
                </a:tc>
                <a:extLst>
                  <a:ext uri="{0D108BD9-81ED-4DB2-BD59-A6C34878D82A}">
                    <a16:rowId xmlns:a16="http://schemas.microsoft.com/office/drawing/2014/main" val="3201904591"/>
                  </a:ext>
                </a:extLst>
              </a:tr>
              <a:tr h="289052">
                <a:tc>
                  <a:txBody>
                    <a:bodyPr/>
                    <a:lstStyle/>
                    <a:p>
                      <a:pPr algn="ctr"/>
                      <a:r>
                        <a:rPr lang="en-US" sz="1600" dirty="0"/>
                        <a:t>D4</a:t>
                      </a:r>
                    </a:p>
                  </a:txBody>
                  <a:tcPr/>
                </a:tc>
                <a:tc>
                  <a:txBody>
                    <a:bodyPr/>
                    <a:lstStyle/>
                    <a:p>
                      <a:pPr algn="ctr"/>
                      <a:r>
                        <a:rPr lang="en-US" sz="1600" dirty="0"/>
                        <a:t>500</a:t>
                      </a:r>
                    </a:p>
                  </a:txBody>
                  <a:tcPr/>
                </a:tc>
                <a:extLst>
                  <a:ext uri="{0D108BD9-81ED-4DB2-BD59-A6C34878D82A}">
                    <a16:rowId xmlns:a16="http://schemas.microsoft.com/office/drawing/2014/main" val="2024676770"/>
                  </a:ext>
                </a:extLst>
              </a:tr>
              <a:tr h="289052">
                <a:tc>
                  <a:txBody>
                    <a:bodyPr/>
                    <a:lstStyle/>
                    <a:p>
                      <a:pPr algn="ctr"/>
                      <a:r>
                        <a:rPr lang="en-US" sz="1600" dirty="0"/>
                        <a:t>D5</a:t>
                      </a:r>
                    </a:p>
                  </a:txBody>
                  <a:tcPr/>
                </a:tc>
                <a:tc>
                  <a:txBody>
                    <a:bodyPr/>
                    <a:lstStyle/>
                    <a:p>
                      <a:pPr algn="ctr"/>
                      <a:r>
                        <a:rPr lang="en-US" sz="1600" dirty="0"/>
                        <a:t>600</a:t>
                      </a:r>
                    </a:p>
                  </a:txBody>
                  <a:tcPr/>
                </a:tc>
                <a:extLst>
                  <a:ext uri="{0D108BD9-81ED-4DB2-BD59-A6C34878D82A}">
                    <a16:rowId xmlns:a16="http://schemas.microsoft.com/office/drawing/2014/main" val="3021331049"/>
                  </a:ext>
                </a:extLst>
              </a:tr>
              <a:tr h="289052">
                <a:tc>
                  <a:txBody>
                    <a:bodyPr/>
                    <a:lstStyle/>
                    <a:p>
                      <a:pPr algn="ctr"/>
                      <a:r>
                        <a:rPr lang="en-US" sz="1600" dirty="0"/>
                        <a:t>D6</a:t>
                      </a:r>
                    </a:p>
                  </a:txBody>
                  <a:tcPr/>
                </a:tc>
                <a:tc>
                  <a:txBody>
                    <a:bodyPr/>
                    <a:lstStyle/>
                    <a:p>
                      <a:pPr algn="ctr"/>
                      <a:r>
                        <a:rPr lang="en-US" sz="1600" dirty="0"/>
                        <a:t>700</a:t>
                      </a:r>
                    </a:p>
                  </a:txBody>
                  <a:tcPr/>
                </a:tc>
                <a:extLst>
                  <a:ext uri="{0D108BD9-81ED-4DB2-BD59-A6C34878D82A}">
                    <a16:rowId xmlns:a16="http://schemas.microsoft.com/office/drawing/2014/main" val="208475829"/>
                  </a:ext>
                </a:extLst>
              </a:tr>
              <a:tr h="289052">
                <a:tc>
                  <a:txBody>
                    <a:bodyPr/>
                    <a:lstStyle/>
                    <a:p>
                      <a:pPr algn="ctr"/>
                      <a:r>
                        <a:rPr lang="en-US" sz="1600" dirty="0"/>
                        <a:t>N1</a:t>
                      </a:r>
                    </a:p>
                  </a:txBody>
                  <a:tcPr/>
                </a:tc>
                <a:tc>
                  <a:txBody>
                    <a:bodyPr/>
                    <a:lstStyle/>
                    <a:p>
                      <a:pPr algn="ctr"/>
                      <a:r>
                        <a:rPr lang="en-US" sz="1600" dirty="0"/>
                        <a:t>400</a:t>
                      </a:r>
                    </a:p>
                  </a:txBody>
                  <a:tcPr/>
                </a:tc>
                <a:extLst>
                  <a:ext uri="{0D108BD9-81ED-4DB2-BD59-A6C34878D82A}">
                    <a16:rowId xmlns:a16="http://schemas.microsoft.com/office/drawing/2014/main" val="77085162"/>
                  </a:ext>
                </a:extLst>
              </a:tr>
              <a:tr h="289052">
                <a:tc>
                  <a:txBody>
                    <a:bodyPr/>
                    <a:lstStyle/>
                    <a:p>
                      <a:pPr algn="ctr"/>
                      <a:r>
                        <a:rPr lang="en-US" sz="1600" dirty="0"/>
                        <a:t>N2</a:t>
                      </a:r>
                    </a:p>
                  </a:txBody>
                  <a:tcPr/>
                </a:tc>
                <a:tc>
                  <a:txBody>
                    <a:bodyPr/>
                    <a:lstStyle/>
                    <a:p>
                      <a:pPr algn="ctr"/>
                      <a:r>
                        <a:rPr lang="en-US" sz="1600" dirty="0"/>
                        <a:t>600</a:t>
                      </a:r>
                    </a:p>
                  </a:txBody>
                  <a:tcPr/>
                </a:tc>
                <a:extLst>
                  <a:ext uri="{0D108BD9-81ED-4DB2-BD59-A6C34878D82A}">
                    <a16:rowId xmlns:a16="http://schemas.microsoft.com/office/drawing/2014/main" val="1154260139"/>
                  </a:ext>
                </a:extLst>
              </a:tr>
              <a:tr h="289052">
                <a:tc>
                  <a:txBody>
                    <a:bodyPr/>
                    <a:lstStyle/>
                    <a:p>
                      <a:pPr algn="ctr"/>
                      <a:r>
                        <a:rPr lang="en-US" sz="1600" dirty="0"/>
                        <a:t>N3</a:t>
                      </a:r>
                    </a:p>
                  </a:txBody>
                  <a:tcPr/>
                </a:tc>
                <a:tc>
                  <a:txBody>
                    <a:bodyPr/>
                    <a:lstStyle/>
                    <a:p>
                      <a:pPr algn="ctr"/>
                      <a:r>
                        <a:rPr lang="en-US" sz="1600" dirty="0"/>
                        <a:t>900</a:t>
                      </a:r>
                    </a:p>
                  </a:txBody>
                  <a:tcPr/>
                </a:tc>
                <a:extLst>
                  <a:ext uri="{0D108BD9-81ED-4DB2-BD59-A6C34878D82A}">
                    <a16:rowId xmlns:a16="http://schemas.microsoft.com/office/drawing/2014/main" val="2844335959"/>
                  </a:ext>
                </a:extLst>
              </a:tr>
            </a:tbl>
          </a:graphicData>
        </a:graphic>
      </p:graphicFrame>
    </p:spTree>
    <p:extLst>
      <p:ext uri="{BB962C8B-B14F-4D97-AF65-F5344CB8AC3E}">
        <p14:creationId xmlns:p14="http://schemas.microsoft.com/office/powerpoint/2010/main" val="1640804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A90B0-28A3-654D-AAB7-6C3CF9BC2E38}"/>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9F1E5945-48C1-8D43-8C2D-0180EC18F55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64391E8-2757-9748-A3A1-2E2EAE118315}"/>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E50D1489-01AC-9941-A1D1-34A3B229449D}"/>
              </a:ext>
            </a:extLst>
          </p:cNvPr>
          <p:cNvSpPr>
            <a:spLocks noGrp="1"/>
          </p:cNvSpPr>
          <p:nvPr>
            <p:ph sz="quarter" idx="1"/>
          </p:nvPr>
        </p:nvSpPr>
        <p:spPr>
          <a:xfrm>
            <a:off x="457200" y="1219200"/>
            <a:ext cx="8229600" cy="1066800"/>
          </a:xfrm>
        </p:spPr>
        <p:txBody>
          <a:bodyPr>
            <a:normAutofit fontScale="92500" lnSpcReduction="20000"/>
          </a:bodyPr>
          <a:lstStyle/>
          <a:p>
            <a:r>
              <a:rPr lang="en-US" dirty="0"/>
              <a:t>Suppose the value of nodes and data in hash ring are as follows:</a:t>
            </a:r>
          </a:p>
        </p:txBody>
      </p:sp>
      <p:graphicFrame>
        <p:nvGraphicFramePr>
          <p:cNvPr id="6" name="Table 5">
            <a:extLst>
              <a:ext uri="{FF2B5EF4-FFF2-40B4-BE49-F238E27FC236}">
                <a16:creationId xmlns:a16="http://schemas.microsoft.com/office/drawing/2014/main" id="{D9769505-DC3E-B144-9DE5-2067AFECE654}"/>
              </a:ext>
            </a:extLst>
          </p:cNvPr>
          <p:cNvGraphicFramePr>
            <a:graphicFrameLocks noGrp="1"/>
          </p:cNvGraphicFramePr>
          <p:nvPr>
            <p:extLst>
              <p:ext uri="{D42A27DB-BD31-4B8C-83A1-F6EECF244321}">
                <p14:modId xmlns:p14="http://schemas.microsoft.com/office/powerpoint/2010/main" val="2851472003"/>
              </p:ext>
            </p:extLst>
          </p:nvPr>
        </p:nvGraphicFramePr>
        <p:xfrm>
          <a:off x="457200" y="2438400"/>
          <a:ext cx="2667000" cy="3718560"/>
        </p:xfrm>
        <a:graphic>
          <a:graphicData uri="http://schemas.openxmlformats.org/drawingml/2006/table">
            <a:tbl>
              <a:tblPr firstRow="1" bandRow="1">
                <a:tableStyleId>{5C22544A-7EE6-4342-B048-85BDC9FD1C3A}</a:tableStyleId>
              </a:tblPr>
              <a:tblGrid>
                <a:gridCol w="1643063">
                  <a:extLst>
                    <a:ext uri="{9D8B030D-6E8A-4147-A177-3AD203B41FA5}">
                      <a16:colId xmlns:a16="http://schemas.microsoft.com/office/drawing/2014/main" val="775547377"/>
                    </a:ext>
                  </a:extLst>
                </a:gridCol>
                <a:gridCol w="1023937">
                  <a:extLst>
                    <a:ext uri="{9D8B030D-6E8A-4147-A177-3AD203B41FA5}">
                      <a16:colId xmlns:a16="http://schemas.microsoft.com/office/drawing/2014/main" val="2197411364"/>
                    </a:ext>
                  </a:extLst>
                </a:gridCol>
              </a:tblGrid>
              <a:tr h="28905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289052">
                <a:tc>
                  <a:txBody>
                    <a:bodyPr/>
                    <a:lstStyle/>
                    <a:p>
                      <a:pPr algn="ctr"/>
                      <a:r>
                        <a:rPr lang="en-US" sz="1600" dirty="0"/>
                        <a:t>D0</a:t>
                      </a:r>
                    </a:p>
                  </a:txBody>
                  <a:tcPr/>
                </a:tc>
                <a:tc>
                  <a:txBody>
                    <a:bodyPr/>
                    <a:lstStyle/>
                    <a:p>
                      <a:pPr algn="ctr"/>
                      <a:r>
                        <a:rPr lang="en-US" sz="1600" dirty="0"/>
                        <a:t>100</a:t>
                      </a:r>
                    </a:p>
                  </a:txBody>
                  <a:tcPr/>
                </a:tc>
                <a:extLst>
                  <a:ext uri="{0D108BD9-81ED-4DB2-BD59-A6C34878D82A}">
                    <a16:rowId xmlns:a16="http://schemas.microsoft.com/office/drawing/2014/main" val="832931339"/>
                  </a:ext>
                </a:extLst>
              </a:tr>
              <a:tr h="2890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D1</a:t>
                      </a:r>
                    </a:p>
                  </a:txBody>
                  <a:tcPr/>
                </a:tc>
                <a:tc>
                  <a:txBody>
                    <a:bodyPr/>
                    <a:lstStyle/>
                    <a:p>
                      <a:pPr algn="ctr"/>
                      <a:r>
                        <a:rPr lang="en-US" sz="1600" dirty="0"/>
                        <a:t>200</a:t>
                      </a:r>
                    </a:p>
                  </a:txBody>
                  <a:tcPr/>
                </a:tc>
                <a:extLst>
                  <a:ext uri="{0D108BD9-81ED-4DB2-BD59-A6C34878D82A}">
                    <a16:rowId xmlns:a16="http://schemas.microsoft.com/office/drawing/2014/main" val="3857079694"/>
                  </a:ext>
                </a:extLst>
              </a:tr>
              <a:tr h="289052">
                <a:tc>
                  <a:txBody>
                    <a:bodyPr/>
                    <a:lstStyle/>
                    <a:p>
                      <a:pPr algn="ctr"/>
                      <a:r>
                        <a:rPr lang="en-US" sz="1600" dirty="0"/>
                        <a:t>D2</a:t>
                      </a:r>
                    </a:p>
                  </a:txBody>
                  <a:tcPr/>
                </a:tc>
                <a:tc>
                  <a:txBody>
                    <a:bodyPr/>
                    <a:lstStyle/>
                    <a:p>
                      <a:pPr algn="ctr"/>
                      <a:r>
                        <a:rPr lang="en-US" sz="1600" dirty="0"/>
                        <a:t>300</a:t>
                      </a:r>
                    </a:p>
                  </a:txBody>
                  <a:tcPr/>
                </a:tc>
                <a:extLst>
                  <a:ext uri="{0D108BD9-81ED-4DB2-BD59-A6C34878D82A}">
                    <a16:rowId xmlns:a16="http://schemas.microsoft.com/office/drawing/2014/main" val="3384072364"/>
                  </a:ext>
                </a:extLst>
              </a:tr>
              <a:tr h="289052">
                <a:tc>
                  <a:txBody>
                    <a:bodyPr/>
                    <a:lstStyle/>
                    <a:p>
                      <a:pPr algn="ctr"/>
                      <a:r>
                        <a:rPr lang="en-US" sz="1600" dirty="0"/>
                        <a:t>D3</a:t>
                      </a:r>
                    </a:p>
                  </a:txBody>
                  <a:tcPr/>
                </a:tc>
                <a:tc>
                  <a:txBody>
                    <a:bodyPr/>
                    <a:lstStyle/>
                    <a:p>
                      <a:pPr algn="ctr"/>
                      <a:r>
                        <a:rPr lang="en-US" sz="1600" dirty="0"/>
                        <a:t>400</a:t>
                      </a:r>
                    </a:p>
                  </a:txBody>
                  <a:tcPr/>
                </a:tc>
                <a:extLst>
                  <a:ext uri="{0D108BD9-81ED-4DB2-BD59-A6C34878D82A}">
                    <a16:rowId xmlns:a16="http://schemas.microsoft.com/office/drawing/2014/main" val="3201904591"/>
                  </a:ext>
                </a:extLst>
              </a:tr>
              <a:tr h="289052">
                <a:tc>
                  <a:txBody>
                    <a:bodyPr/>
                    <a:lstStyle/>
                    <a:p>
                      <a:pPr algn="ctr"/>
                      <a:r>
                        <a:rPr lang="en-US" sz="1600" dirty="0"/>
                        <a:t>D4</a:t>
                      </a:r>
                    </a:p>
                  </a:txBody>
                  <a:tcPr/>
                </a:tc>
                <a:tc>
                  <a:txBody>
                    <a:bodyPr/>
                    <a:lstStyle/>
                    <a:p>
                      <a:pPr algn="ctr"/>
                      <a:r>
                        <a:rPr lang="en-US" sz="1600" dirty="0"/>
                        <a:t>500</a:t>
                      </a:r>
                    </a:p>
                  </a:txBody>
                  <a:tcPr/>
                </a:tc>
                <a:extLst>
                  <a:ext uri="{0D108BD9-81ED-4DB2-BD59-A6C34878D82A}">
                    <a16:rowId xmlns:a16="http://schemas.microsoft.com/office/drawing/2014/main" val="2024676770"/>
                  </a:ext>
                </a:extLst>
              </a:tr>
              <a:tr h="289052">
                <a:tc>
                  <a:txBody>
                    <a:bodyPr/>
                    <a:lstStyle/>
                    <a:p>
                      <a:pPr algn="ctr"/>
                      <a:r>
                        <a:rPr lang="en-US" sz="1600" dirty="0"/>
                        <a:t>D5</a:t>
                      </a:r>
                    </a:p>
                  </a:txBody>
                  <a:tcPr/>
                </a:tc>
                <a:tc>
                  <a:txBody>
                    <a:bodyPr/>
                    <a:lstStyle/>
                    <a:p>
                      <a:pPr algn="ctr"/>
                      <a:r>
                        <a:rPr lang="en-US" sz="1600" dirty="0"/>
                        <a:t>600</a:t>
                      </a:r>
                    </a:p>
                  </a:txBody>
                  <a:tcPr/>
                </a:tc>
                <a:extLst>
                  <a:ext uri="{0D108BD9-81ED-4DB2-BD59-A6C34878D82A}">
                    <a16:rowId xmlns:a16="http://schemas.microsoft.com/office/drawing/2014/main" val="3021331049"/>
                  </a:ext>
                </a:extLst>
              </a:tr>
              <a:tr h="289052">
                <a:tc>
                  <a:txBody>
                    <a:bodyPr/>
                    <a:lstStyle/>
                    <a:p>
                      <a:pPr algn="ctr"/>
                      <a:r>
                        <a:rPr lang="en-US" sz="1600" dirty="0"/>
                        <a:t>D6</a:t>
                      </a:r>
                    </a:p>
                  </a:txBody>
                  <a:tcPr/>
                </a:tc>
                <a:tc>
                  <a:txBody>
                    <a:bodyPr/>
                    <a:lstStyle/>
                    <a:p>
                      <a:pPr algn="ctr"/>
                      <a:r>
                        <a:rPr lang="en-US" sz="1600" dirty="0"/>
                        <a:t>700</a:t>
                      </a:r>
                    </a:p>
                  </a:txBody>
                  <a:tcPr/>
                </a:tc>
                <a:extLst>
                  <a:ext uri="{0D108BD9-81ED-4DB2-BD59-A6C34878D82A}">
                    <a16:rowId xmlns:a16="http://schemas.microsoft.com/office/drawing/2014/main" val="208475829"/>
                  </a:ext>
                </a:extLst>
              </a:tr>
              <a:tr h="289052">
                <a:tc>
                  <a:txBody>
                    <a:bodyPr/>
                    <a:lstStyle/>
                    <a:p>
                      <a:pPr algn="ctr"/>
                      <a:r>
                        <a:rPr lang="en-US" sz="1600" dirty="0"/>
                        <a:t>N1</a:t>
                      </a:r>
                    </a:p>
                  </a:txBody>
                  <a:tcPr/>
                </a:tc>
                <a:tc>
                  <a:txBody>
                    <a:bodyPr/>
                    <a:lstStyle/>
                    <a:p>
                      <a:pPr algn="ctr"/>
                      <a:r>
                        <a:rPr lang="en-US" sz="1600" dirty="0"/>
                        <a:t>400</a:t>
                      </a:r>
                    </a:p>
                  </a:txBody>
                  <a:tcPr/>
                </a:tc>
                <a:extLst>
                  <a:ext uri="{0D108BD9-81ED-4DB2-BD59-A6C34878D82A}">
                    <a16:rowId xmlns:a16="http://schemas.microsoft.com/office/drawing/2014/main" val="77085162"/>
                  </a:ext>
                </a:extLst>
              </a:tr>
              <a:tr h="289052">
                <a:tc>
                  <a:txBody>
                    <a:bodyPr/>
                    <a:lstStyle/>
                    <a:p>
                      <a:pPr algn="ctr"/>
                      <a:r>
                        <a:rPr lang="en-US" sz="1600" dirty="0"/>
                        <a:t>N2</a:t>
                      </a:r>
                    </a:p>
                  </a:txBody>
                  <a:tcPr/>
                </a:tc>
                <a:tc>
                  <a:txBody>
                    <a:bodyPr/>
                    <a:lstStyle/>
                    <a:p>
                      <a:pPr algn="ctr"/>
                      <a:r>
                        <a:rPr lang="en-US" sz="1600" dirty="0"/>
                        <a:t>600</a:t>
                      </a:r>
                    </a:p>
                  </a:txBody>
                  <a:tcPr/>
                </a:tc>
                <a:extLst>
                  <a:ext uri="{0D108BD9-81ED-4DB2-BD59-A6C34878D82A}">
                    <a16:rowId xmlns:a16="http://schemas.microsoft.com/office/drawing/2014/main" val="1154260139"/>
                  </a:ext>
                </a:extLst>
              </a:tr>
              <a:tr h="289052">
                <a:tc>
                  <a:txBody>
                    <a:bodyPr/>
                    <a:lstStyle/>
                    <a:p>
                      <a:pPr algn="ctr"/>
                      <a:r>
                        <a:rPr lang="en-US" sz="1600" dirty="0"/>
                        <a:t>N3</a:t>
                      </a:r>
                    </a:p>
                  </a:txBody>
                  <a:tcPr/>
                </a:tc>
                <a:tc>
                  <a:txBody>
                    <a:bodyPr/>
                    <a:lstStyle/>
                    <a:p>
                      <a:pPr algn="ctr"/>
                      <a:r>
                        <a:rPr lang="en-US" sz="1600" dirty="0"/>
                        <a:t>900</a:t>
                      </a:r>
                    </a:p>
                  </a:txBody>
                  <a:tcPr/>
                </a:tc>
                <a:extLst>
                  <a:ext uri="{0D108BD9-81ED-4DB2-BD59-A6C34878D82A}">
                    <a16:rowId xmlns:a16="http://schemas.microsoft.com/office/drawing/2014/main" val="2844335959"/>
                  </a:ext>
                </a:extLst>
              </a:tr>
            </a:tbl>
          </a:graphicData>
        </a:graphic>
      </p:graphicFrame>
      <p:pic>
        <p:nvPicPr>
          <p:cNvPr id="7" name="Picture 6">
            <a:extLst>
              <a:ext uri="{FF2B5EF4-FFF2-40B4-BE49-F238E27FC236}">
                <a16:creationId xmlns:a16="http://schemas.microsoft.com/office/drawing/2014/main" id="{9559FE5C-6375-4243-8232-AE2A29C1FC8F}"/>
              </a:ext>
            </a:extLst>
          </p:cNvPr>
          <p:cNvPicPr>
            <a:picLocks noChangeAspect="1"/>
          </p:cNvPicPr>
          <p:nvPr/>
        </p:nvPicPr>
        <p:blipFill>
          <a:blip r:embed="rId2"/>
          <a:stretch>
            <a:fillRect/>
          </a:stretch>
        </p:blipFill>
        <p:spPr>
          <a:xfrm>
            <a:off x="3657600" y="1762328"/>
            <a:ext cx="5105400" cy="4415481"/>
          </a:xfrm>
          <a:prstGeom prst="rect">
            <a:avLst/>
          </a:prstGeom>
        </p:spPr>
      </p:pic>
    </p:spTree>
    <p:extLst>
      <p:ext uri="{BB962C8B-B14F-4D97-AF65-F5344CB8AC3E}">
        <p14:creationId xmlns:p14="http://schemas.microsoft.com/office/powerpoint/2010/main" val="5263857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A90B0-28A3-654D-AAB7-6C3CF9BC2E38}"/>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9F1E5945-48C1-8D43-8C2D-0180EC18F55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64391E8-2757-9748-A3A1-2E2EAE118315}"/>
              </a:ext>
            </a:extLst>
          </p:cNvPr>
          <p:cNvSpPr>
            <a:spLocks noGrp="1"/>
          </p:cNvSpPr>
          <p:nvPr>
            <p:ph type="sldNum" sz="quarter" idx="12"/>
          </p:nvPr>
        </p:nvSpPr>
        <p:spPr/>
        <p:txBody>
          <a:bodyPr/>
          <a:lstStyle/>
          <a:p>
            <a:r>
              <a:rPr lang="en-US" dirty="0"/>
              <a:t>CS 4504</a:t>
            </a:r>
          </a:p>
        </p:txBody>
      </p:sp>
      <p:pic>
        <p:nvPicPr>
          <p:cNvPr id="7" name="Picture 6">
            <a:extLst>
              <a:ext uri="{FF2B5EF4-FFF2-40B4-BE49-F238E27FC236}">
                <a16:creationId xmlns:a16="http://schemas.microsoft.com/office/drawing/2014/main" id="{9559FE5C-6375-4243-8232-AE2A29C1FC8F}"/>
              </a:ext>
            </a:extLst>
          </p:cNvPr>
          <p:cNvPicPr>
            <a:picLocks noChangeAspect="1"/>
          </p:cNvPicPr>
          <p:nvPr/>
        </p:nvPicPr>
        <p:blipFill>
          <a:blip r:embed="rId2"/>
          <a:stretch>
            <a:fillRect/>
          </a:stretch>
        </p:blipFill>
        <p:spPr>
          <a:xfrm>
            <a:off x="152400" y="1600200"/>
            <a:ext cx="5105400" cy="4415481"/>
          </a:xfrm>
          <a:prstGeom prst="rect">
            <a:avLst/>
          </a:prstGeom>
        </p:spPr>
      </p:pic>
      <p:sp>
        <p:nvSpPr>
          <p:cNvPr id="10" name="Rectangle 9">
            <a:extLst>
              <a:ext uri="{FF2B5EF4-FFF2-40B4-BE49-F238E27FC236}">
                <a16:creationId xmlns:a16="http://schemas.microsoft.com/office/drawing/2014/main" id="{86A64E1E-51C3-FB43-9720-121DAB4FB9A8}"/>
              </a:ext>
            </a:extLst>
          </p:cNvPr>
          <p:cNvSpPr/>
          <p:nvPr/>
        </p:nvSpPr>
        <p:spPr>
          <a:xfrm>
            <a:off x="6324600" y="129540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1" name="Rectangle 10">
            <a:extLst>
              <a:ext uri="{FF2B5EF4-FFF2-40B4-BE49-F238E27FC236}">
                <a16:creationId xmlns:a16="http://schemas.microsoft.com/office/drawing/2014/main" id="{29ACE735-67FE-B94D-BA27-61163A54D52E}"/>
              </a:ext>
            </a:extLst>
          </p:cNvPr>
          <p:cNvSpPr/>
          <p:nvPr/>
        </p:nvSpPr>
        <p:spPr>
          <a:xfrm>
            <a:off x="6719781" y="1295400"/>
            <a:ext cx="809837" cy="369332"/>
          </a:xfrm>
          <a:prstGeom prst="rect">
            <a:avLst/>
          </a:prstGeom>
        </p:spPr>
        <p:txBody>
          <a:bodyPr wrap="none">
            <a:spAutoFit/>
          </a:bodyPr>
          <a:lstStyle/>
          <a:p>
            <a:pPr algn="ctr"/>
            <a:r>
              <a:rPr lang="en-US" dirty="0">
                <a:solidFill>
                  <a:sysClr val="windowText" lastClr="000000"/>
                </a:solidFill>
              </a:rPr>
              <a:t>Node1</a:t>
            </a:r>
          </a:p>
        </p:txBody>
      </p:sp>
      <p:sp>
        <p:nvSpPr>
          <p:cNvPr id="12" name="Rectangle 11">
            <a:extLst>
              <a:ext uri="{FF2B5EF4-FFF2-40B4-BE49-F238E27FC236}">
                <a16:creationId xmlns:a16="http://schemas.microsoft.com/office/drawing/2014/main" id="{80035DFA-9819-A440-84CE-4EEFD0A46049}"/>
              </a:ext>
            </a:extLst>
          </p:cNvPr>
          <p:cNvSpPr/>
          <p:nvPr/>
        </p:nvSpPr>
        <p:spPr>
          <a:xfrm>
            <a:off x="6324600" y="297180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3" name="Rectangle 12">
            <a:extLst>
              <a:ext uri="{FF2B5EF4-FFF2-40B4-BE49-F238E27FC236}">
                <a16:creationId xmlns:a16="http://schemas.microsoft.com/office/drawing/2014/main" id="{78A633AA-F8BD-DE4D-A472-426FEDC034F8}"/>
              </a:ext>
            </a:extLst>
          </p:cNvPr>
          <p:cNvSpPr/>
          <p:nvPr/>
        </p:nvSpPr>
        <p:spPr>
          <a:xfrm>
            <a:off x="6719781" y="2971800"/>
            <a:ext cx="809837" cy="369332"/>
          </a:xfrm>
          <a:prstGeom prst="rect">
            <a:avLst/>
          </a:prstGeom>
        </p:spPr>
        <p:txBody>
          <a:bodyPr wrap="none">
            <a:spAutoFit/>
          </a:bodyPr>
          <a:lstStyle/>
          <a:p>
            <a:pPr algn="ctr"/>
            <a:r>
              <a:rPr lang="en-US" dirty="0">
                <a:solidFill>
                  <a:sysClr val="windowText" lastClr="000000"/>
                </a:solidFill>
              </a:rPr>
              <a:t>Node2</a:t>
            </a:r>
          </a:p>
        </p:txBody>
      </p:sp>
      <p:sp>
        <p:nvSpPr>
          <p:cNvPr id="14" name="Rectangle 13">
            <a:extLst>
              <a:ext uri="{FF2B5EF4-FFF2-40B4-BE49-F238E27FC236}">
                <a16:creationId xmlns:a16="http://schemas.microsoft.com/office/drawing/2014/main" id="{936D2404-4F2D-954D-8DFD-F113B11D03DE}"/>
              </a:ext>
            </a:extLst>
          </p:cNvPr>
          <p:cNvSpPr/>
          <p:nvPr/>
        </p:nvSpPr>
        <p:spPr>
          <a:xfrm>
            <a:off x="6324600" y="467995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5" name="Rectangle 14">
            <a:extLst>
              <a:ext uri="{FF2B5EF4-FFF2-40B4-BE49-F238E27FC236}">
                <a16:creationId xmlns:a16="http://schemas.microsoft.com/office/drawing/2014/main" id="{F0616931-9494-564B-8BFB-511AA663C2A8}"/>
              </a:ext>
            </a:extLst>
          </p:cNvPr>
          <p:cNvSpPr/>
          <p:nvPr/>
        </p:nvSpPr>
        <p:spPr>
          <a:xfrm>
            <a:off x="6719781" y="4679950"/>
            <a:ext cx="809837" cy="369332"/>
          </a:xfrm>
          <a:prstGeom prst="rect">
            <a:avLst/>
          </a:prstGeom>
        </p:spPr>
        <p:txBody>
          <a:bodyPr wrap="none">
            <a:spAutoFit/>
          </a:bodyPr>
          <a:lstStyle/>
          <a:p>
            <a:pPr algn="ctr"/>
            <a:r>
              <a:rPr lang="en-US" dirty="0">
                <a:solidFill>
                  <a:sysClr val="windowText" lastClr="000000"/>
                </a:solidFill>
              </a:rPr>
              <a:t>Node3</a:t>
            </a:r>
          </a:p>
        </p:txBody>
      </p:sp>
      <p:sp>
        <p:nvSpPr>
          <p:cNvPr id="16" name="Rectangle 15">
            <a:extLst>
              <a:ext uri="{FF2B5EF4-FFF2-40B4-BE49-F238E27FC236}">
                <a16:creationId xmlns:a16="http://schemas.microsoft.com/office/drawing/2014/main" id="{215F23EF-5626-854E-831E-4883A428D30F}"/>
              </a:ext>
            </a:extLst>
          </p:cNvPr>
          <p:cNvSpPr/>
          <p:nvPr/>
        </p:nvSpPr>
        <p:spPr>
          <a:xfrm>
            <a:off x="6902523" y="1600200"/>
            <a:ext cx="444352" cy="1200329"/>
          </a:xfrm>
          <a:prstGeom prst="rect">
            <a:avLst/>
          </a:prstGeom>
        </p:spPr>
        <p:txBody>
          <a:bodyPr wrap="none">
            <a:spAutoFit/>
          </a:bodyPr>
          <a:lstStyle/>
          <a:p>
            <a:pPr algn="ctr"/>
            <a:r>
              <a:rPr lang="en-US" dirty="0">
                <a:solidFill>
                  <a:sysClr val="windowText" lastClr="000000"/>
                </a:solidFill>
              </a:rPr>
              <a:t>D0</a:t>
            </a:r>
          </a:p>
          <a:p>
            <a:pPr algn="ctr"/>
            <a:r>
              <a:rPr lang="en-US" dirty="0">
                <a:solidFill>
                  <a:sysClr val="windowText" lastClr="000000"/>
                </a:solidFill>
              </a:rPr>
              <a:t>D1</a:t>
            </a:r>
          </a:p>
          <a:p>
            <a:pPr algn="ctr"/>
            <a:r>
              <a:rPr lang="en-US" dirty="0">
                <a:solidFill>
                  <a:sysClr val="windowText" lastClr="000000"/>
                </a:solidFill>
              </a:rPr>
              <a:t>D2</a:t>
            </a:r>
          </a:p>
          <a:p>
            <a:pPr algn="ctr"/>
            <a:r>
              <a:rPr lang="en-US" dirty="0">
                <a:solidFill>
                  <a:sysClr val="windowText" lastClr="000000"/>
                </a:solidFill>
              </a:rPr>
              <a:t>D3</a:t>
            </a:r>
          </a:p>
        </p:txBody>
      </p:sp>
      <p:sp>
        <p:nvSpPr>
          <p:cNvPr id="17" name="Rectangle 16">
            <a:extLst>
              <a:ext uri="{FF2B5EF4-FFF2-40B4-BE49-F238E27FC236}">
                <a16:creationId xmlns:a16="http://schemas.microsoft.com/office/drawing/2014/main" id="{05E95B10-9B1D-BB44-B2BD-483260A9A1CA}"/>
              </a:ext>
            </a:extLst>
          </p:cNvPr>
          <p:cNvSpPr/>
          <p:nvPr/>
        </p:nvSpPr>
        <p:spPr>
          <a:xfrm>
            <a:off x="6904457" y="3487366"/>
            <a:ext cx="444352" cy="646331"/>
          </a:xfrm>
          <a:prstGeom prst="rect">
            <a:avLst/>
          </a:prstGeom>
        </p:spPr>
        <p:txBody>
          <a:bodyPr wrap="none">
            <a:spAutoFit/>
          </a:bodyPr>
          <a:lstStyle/>
          <a:p>
            <a:pPr algn="ctr"/>
            <a:r>
              <a:rPr lang="en-US" dirty="0">
                <a:solidFill>
                  <a:sysClr val="windowText" lastClr="000000"/>
                </a:solidFill>
              </a:rPr>
              <a:t>D4</a:t>
            </a:r>
          </a:p>
          <a:p>
            <a:pPr algn="ctr"/>
            <a:r>
              <a:rPr lang="en-US" dirty="0">
                <a:solidFill>
                  <a:sysClr val="windowText" lastClr="000000"/>
                </a:solidFill>
              </a:rPr>
              <a:t>D5</a:t>
            </a:r>
          </a:p>
        </p:txBody>
      </p:sp>
      <p:sp>
        <p:nvSpPr>
          <p:cNvPr id="18" name="Rectangle 17">
            <a:extLst>
              <a:ext uri="{FF2B5EF4-FFF2-40B4-BE49-F238E27FC236}">
                <a16:creationId xmlns:a16="http://schemas.microsoft.com/office/drawing/2014/main" id="{E9E84262-8C1E-9245-AC99-4862013CDFF7}"/>
              </a:ext>
            </a:extLst>
          </p:cNvPr>
          <p:cNvSpPr/>
          <p:nvPr/>
        </p:nvSpPr>
        <p:spPr>
          <a:xfrm>
            <a:off x="6902523" y="5309632"/>
            <a:ext cx="444352" cy="369332"/>
          </a:xfrm>
          <a:prstGeom prst="rect">
            <a:avLst/>
          </a:prstGeom>
        </p:spPr>
        <p:txBody>
          <a:bodyPr wrap="none">
            <a:spAutoFit/>
          </a:bodyPr>
          <a:lstStyle/>
          <a:p>
            <a:pPr algn="ctr"/>
            <a:r>
              <a:rPr lang="en-US" dirty="0">
                <a:solidFill>
                  <a:sysClr val="windowText" lastClr="000000"/>
                </a:solidFill>
              </a:rPr>
              <a:t>D6</a:t>
            </a:r>
          </a:p>
        </p:txBody>
      </p:sp>
    </p:spTree>
    <p:extLst>
      <p:ext uri="{BB962C8B-B14F-4D97-AF65-F5344CB8AC3E}">
        <p14:creationId xmlns:p14="http://schemas.microsoft.com/office/powerpoint/2010/main" val="2612344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99CA0-AFCC-6346-ACC4-752AA0CAD98B}"/>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568E8BD9-0042-9D4A-A555-847AD5357ABE}"/>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C422B16-9708-C346-9893-56F68E05BF49}"/>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FD6EE6A8-A08E-B44B-B1B7-E89F119DEE98}"/>
              </a:ext>
            </a:extLst>
          </p:cNvPr>
          <p:cNvSpPr>
            <a:spLocks noGrp="1"/>
          </p:cNvSpPr>
          <p:nvPr>
            <p:ph sz="quarter" idx="1"/>
          </p:nvPr>
        </p:nvSpPr>
        <p:spPr>
          <a:xfrm>
            <a:off x="457200" y="1219200"/>
            <a:ext cx="8229600" cy="1905000"/>
          </a:xfrm>
        </p:spPr>
        <p:txBody>
          <a:bodyPr>
            <a:normAutofit fontScale="92500"/>
          </a:bodyPr>
          <a:lstStyle/>
          <a:p>
            <a:r>
              <a:rPr lang="en-US" dirty="0"/>
              <a:t>Consistent hashing is an improvement of hashing</a:t>
            </a:r>
          </a:p>
          <a:p>
            <a:r>
              <a:rPr lang="en-US" dirty="0"/>
              <a:t>Two layers of hashing, which improve the stability</a:t>
            </a:r>
          </a:p>
        </p:txBody>
      </p:sp>
      <p:pic>
        <p:nvPicPr>
          <p:cNvPr id="6" name="Picture 5">
            <a:extLst>
              <a:ext uri="{FF2B5EF4-FFF2-40B4-BE49-F238E27FC236}">
                <a16:creationId xmlns:a16="http://schemas.microsoft.com/office/drawing/2014/main" id="{D46D29C2-1C23-EE4B-8C43-FF80325FAAC6}"/>
              </a:ext>
            </a:extLst>
          </p:cNvPr>
          <p:cNvPicPr>
            <a:picLocks noChangeAspect="1"/>
          </p:cNvPicPr>
          <p:nvPr/>
        </p:nvPicPr>
        <p:blipFill>
          <a:blip r:embed="rId2"/>
          <a:stretch>
            <a:fillRect/>
          </a:stretch>
        </p:blipFill>
        <p:spPr>
          <a:xfrm>
            <a:off x="2743200" y="2667000"/>
            <a:ext cx="5562600" cy="3605128"/>
          </a:xfrm>
          <a:prstGeom prst="rect">
            <a:avLst/>
          </a:prstGeom>
        </p:spPr>
      </p:pic>
      <p:pic>
        <p:nvPicPr>
          <p:cNvPr id="7" name="Picture 6">
            <a:extLst>
              <a:ext uri="{FF2B5EF4-FFF2-40B4-BE49-F238E27FC236}">
                <a16:creationId xmlns:a16="http://schemas.microsoft.com/office/drawing/2014/main" id="{484E298C-8FB5-D642-8703-847E2BEAC323}"/>
              </a:ext>
            </a:extLst>
          </p:cNvPr>
          <p:cNvPicPr>
            <a:picLocks noChangeAspect="1"/>
          </p:cNvPicPr>
          <p:nvPr/>
        </p:nvPicPr>
        <p:blipFill>
          <a:blip r:embed="rId3"/>
          <a:stretch>
            <a:fillRect/>
          </a:stretch>
        </p:blipFill>
        <p:spPr>
          <a:xfrm>
            <a:off x="457200" y="2961439"/>
            <a:ext cx="1342270" cy="3016250"/>
          </a:xfrm>
          <a:prstGeom prst="rect">
            <a:avLst/>
          </a:prstGeom>
        </p:spPr>
      </p:pic>
      <p:sp>
        <p:nvSpPr>
          <p:cNvPr id="8" name="Right Arrow 7">
            <a:extLst>
              <a:ext uri="{FF2B5EF4-FFF2-40B4-BE49-F238E27FC236}">
                <a16:creationId xmlns:a16="http://schemas.microsoft.com/office/drawing/2014/main" id="{054148BF-600B-4547-9609-A741D04C8B2A}"/>
              </a:ext>
            </a:extLst>
          </p:cNvPr>
          <p:cNvSpPr/>
          <p:nvPr/>
        </p:nvSpPr>
        <p:spPr>
          <a:xfrm>
            <a:off x="1981200" y="4298950"/>
            <a:ext cx="685800" cy="42545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4FECFC07-2DC7-7945-8E20-F8658618DD09}"/>
              </a:ext>
            </a:extLst>
          </p:cNvPr>
          <p:cNvSpPr/>
          <p:nvPr/>
        </p:nvSpPr>
        <p:spPr>
          <a:xfrm>
            <a:off x="6172200" y="4365781"/>
            <a:ext cx="685800" cy="42545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45712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7553E-2E1F-D24F-850D-C2132EEE848F}"/>
              </a:ext>
            </a:extLst>
          </p:cNvPr>
          <p:cNvSpPr>
            <a:spLocks noGrp="1"/>
          </p:cNvSpPr>
          <p:nvPr>
            <p:ph type="title"/>
          </p:nvPr>
        </p:nvSpPr>
        <p:spPr/>
        <p:txBody>
          <a:bodyPr>
            <a:normAutofit fontScale="90000"/>
          </a:bodyPr>
          <a:lstStyle/>
          <a:p>
            <a:r>
              <a:rPr lang="en-US" dirty="0"/>
              <a:t>Why consistent hashing has better stability? </a:t>
            </a:r>
          </a:p>
        </p:txBody>
      </p:sp>
      <p:sp>
        <p:nvSpPr>
          <p:cNvPr id="3" name="Date Placeholder 2">
            <a:extLst>
              <a:ext uri="{FF2B5EF4-FFF2-40B4-BE49-F238E27FC236}">
                <a16:creationId xmlns:a16="http://schemas.microsoft.com/office/drawing/2014/main" id="{33515D3E-0402-9441-8327-C2C7D2CF6F7D}"/>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1C547808-886E-5747-BFEF-0E27D8B4B5C4}"/>
              </a:ext>
            </a:extLst>
          </p:cNvPr>
          <p:cNvSpPr>
            <a:spLocks noGrp="1"/>
          </p:cNvSpPr>
          <p:nvPr>
            <p:ph type="sldNum" sz="quarter" idx="12"/>
          </p:nvPr>
        </p:nvSpPr>
        <p:spPr/>
        <p:txBody>
          <a:bodyPr/>
          <a:lstStyle/>
          <a:p>
            <a:r>
              <a:rPr lang="en-US" dirty="0"/>
              <a:t>CS 4504</a:t>
            </a:r>
          </a:p>
        </p:txBody>
      </p:sp>
      <p:pic>
        <p:nvPicPr>
          <p:cNvPr id="6" name="Picture 5">
            <a:extLst>
              <a:ext uri="{FF2B5EF4-FFF2-40B4-BE49-F238E27FC236}">
                <a16:creationId xmlns:a16="http://schemas.microsoft.com/office/drawing/2014/main" id="{D76A34C0-E4A1-0A44-B5E0-5D564CE27DED}"/>
              </a:ext>
            </a:extLst>
          </p:cNvPr>
          <p:cNvPicPr>
            <a:picLocks noChangeAspect="1"/>
          </p:cNvPicPr>
          <p:nvPr/>
        </p:nvPicPr>
        <p:blipFill>
          <a:blip r:embed="rId2"/>
          <a:stretch>
            <a:fillRect/>
          </a:stretch>
        </p:blipFill>
        <p:spPr>
          <a:xfrm>
            <a:off x="159514" y="1221259"/>
            <a:ext cx="5105400" cy="4415481"/>
          </a:xfrm>
          <a:prstGeom prst="rect">
            <a:avLst/>
          </a:prstGeom>
        </p:spPr>
      </p:pic>
      <p:sp>
        <p:nvSpPr>
          <p:cNvPr id="7" name="Rectangle 6">
            <a:extLst>
              <a:ext uri="{FF2B5EF4-FFF2-40B4-BE49-F238E27FC236}">
                <a16:creationId xmlns:a16="http://schemas.microsoft.com/office/drawing/2014/main" id="{71F32645-56C1-D244-8CEE-BD77FD2E8EE5}"/>
              </a:ext>
            </a:extLst>
          </p:cNvPr>
          <p:cNvSpPr/>
          <p:nvPr/>
        </p:nvSpPr>
        <p:spPr>
          <a:xfrm>
            <a:off x="6324600" y="129540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8" name="Rectangle 7">
            <a:extLst>
              <a:ext uri="{FF2B5EF4-FFF2-40B4-BE49-F238E27FC236}">
                <a16:creationId xmlns:a16="http://schemas.microsoft.com/office/drawing/2014/main" id="{8F09F8E3-1CEE-E34B-BEFE-7613E97B64C5}"/>
              </a:ext>
            </a:extLst>
          </p:cNvPr>
          <p:cNvSpPr/>
          <p:nvPr/>
        </p:nvSpPr>
        <p:spPr>
          <a:xfrm>
            <a:off x="6719781" y="1295400"/>
            <a:ext cx="809837" cy="369332"/>
          </a:xfrm>
          <a:prstGeom prst="rect">
            <a:avLst/>
          </a:prstGeom>
        </p:spPr>
        <p:txBody>
          <a:bodyPr wrap="none">
            <a:spAutoFit/>
          </a:bodyPr>
          <a:lstStyle/>
          <a:p>
            <a:pPr algn="ctr"/>
            <a:r>
              <a:rPr lang="en-US" dirty="0">
                <a:solidFill>
                  <a:sysClr val="windowText" lastClr="000000"/>
                </a:solidFill>
              </a:rPr>
              <a:t>Node1</a:t>
            </a:r>
          </a:p>
        </p:txBody>
      </p:sp>
      <p:sp>
        <p:nvSpPr>
          <p:cNvPr id="9" name="Rectangle 8">
            <a:extLst>
              <a:ext uri="{FF2B5EF4-FFF2-40B4-BE49-F238E27FC236}">
                <a16:creationId xmlns:a16="http://schemas.microsoft.com/office/drawing/2014/main" id="{5B776697-245B-A141-9CD1-3FBE47CFB3C2}"/>
              </a:ext>
            </a:extLst>
          </p:cNvPr>
          <p:cNvSpPr/>
          <p:nvPr/>
        </p:nvSpPr>
        <p:spPr>
          <a:xfrm>
            <a:off x="6324600" y="297180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0" name="Rectangle 9">
            <a:extLst>
              <a:ext uri="{FF2B5EF4-FFF2-40B4-BE49-F238E27FC236}">
                <a16:creationId xmlns:a16="http://schemas.microsoft.com/office/drawing/2014/main" id="{CF9388B4-80F2-6143-9305-C6B9B1344223}"/>
              </a:ext>
            </a:extLst>
          </p:cNvPr>
          <p:cNvSpPr/>
          <p:nvPr/>
        </p:nvSpPr>
        <p:spPr>
          <a:xfrm>
            <a:off x="6719781" y="2971800"/>
            <a:ext cx="809837" cy="369332"/>
          </a:xfrm>
          <a:prstGeom prst="rect">
            <a:avLst/>
          </a:prstGeom>
        </p:spPr>
        <p:txBody>
          <a:bodyPr wrap="none">
            <a:spAutoFit/>
          </a:bodyPr>
          <a:lstStyle/>
          <a:p>
            <a:pPr algn="ctr"/>
            <a:r>
              <a:rPr lang="en-US" dirty="0">
                <a:solidFill>
                  <a:sysClr val="windowText" lastClr="000000"/>
                </a:solidFill>
              </a:rPr>
              <a:t>Node2</a:t>
            </a:r>
          </a:p>
        </p:txBody>
      </p:sp>
      <p:sp>
        <p:nvSpPr>
          <p:cNvPr id="11" name="Rectangle 10">
            <a:extLst>
              <a:ext uri="{FF2B5EF4-FFF2-40B4-BE49-F238E27FC236}">
                <a16:creationId xmlns:a16="http://schemas.microsoft.com/office/drawing/2014/main" id="{762FE0F4-20A6-1641-AE8A-3776A3508E11}"/>
              </a:ext>
            </a:extLst>
          </p:cNvPr>
          <p:cNvSpPr/>
          <p:nvPr/>
        </p:nvSpPr>
        <p:spPr>
          <a:xfrm>
            <a:off x="6324600" y="4679950"/>
            <a:ext cx="1600200" cy="144780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2" name="Rectangle 11">
            <a:extLst>
              <a:ext uri="{FF2B5EF4-FFF2-40B4-BE49-F238E27FC236}">
                <a16:creationId xmlns:a16="http://schemas.microsoft.com/office/drawing/2014/main" id="{F61D4B02-77D8-DB4E-AD49-398A43A9D684}"/>
              </a:ext>
            </a:extLst>
          </p:cNvPr>
          <p:cNvSpPr/>
          <p:nvPr/>
        </p:nvSpPr>
        <p:spPr>
          <a:xfrm>
            <a:off x="6719781" y="4679950"/>
            <a:ext cx="809837" cy="369332"/>
          </a:xfrm>
          <a:prstGeom prst="rect">
            <a:avLst/>
          </a:prstGeom>
        </p:spPr>
        <p:txBody>
          <a:bodyPr wrap="none">
            <a:spAutoFit/>
          </a:bodyPr>
          <a:lstStyle/>
          <a:p>
            <a:pPr algn="ctr"/>
            <a:r>
              <a:rPr lang="en-US" dirty="0">
                <a:solidFill>
                  <a:sysClr val="windowText" lastClr="000000"/>
                </a:solidFill>
              </a:rPr>
              <a:t>Node3</a:t>
            </a:r>
          </a:p>
        </p:txBody>
      </p:sp>
      <p:sp>
        <p:nvSpPr>
          <p:cNvPr id="13" name="Rectangle 12">
            <a:extLst>
              <a:ext uri="{FF2B5EF4-FFF2-40B4-BE49-F238E27FC236}">
                <a16:creationId xmlns:a16="http://schemas.microsoft.com/office/drawing/2014/main" id="{A80992FF-DC1E-054B-84DB-EEE2CEE25B1B}"/>
              </a:ext>
            </a:extLst>
          </p:cNvPr>
          <p:cNvSpPr/>
          <p:nvPr/>
        </p:nvSpPr>
        <p:spPr>
          <a:xfrm>
            <a:off x="6902523" y="1600200"/>
            <a:ext cx="444352" cy="1200329"/>
          </a:xfrm>
          <a:prstGeom prst="rect">
            <a:avLst/>
          </a:prstGeom>
        </p:spPr>
        <p:txBody>
          <a:bodyPr wrap="none">
            <a:spAutoFit/>
          </a:bodyPr>
          <a:lstStyle/>
          <a:p>
            <a:pPr algn="ctr"/>
            <a:r>
              <a:rPr lang="en-US" dirty="0">
                <a:solidFill>
                  <a:sysClr val="windowText" lastClr="000000"/>
                </a:solidFill>
              </a:rPr>
              <a:t>D0</a:t>
            </a:r>
          </a:p>
          <a:p>
            <a:pPr algn="ctr"/>
            <a:r>
              <a:rPr lang="en-US" dirty="0">
                <a:solidFill>
                  <a:sysClr val="windowText" lastClr="000000"/>
                </a:solidFill>
              </a:rPr>
              <a:t>D1</a:t>
            </a:r>
          </a:p>
          <a:p>
            <a:pPr algn="ctr"/>
            <a:r>
              <a:rPr lang="en-US" dirty="0">
                <a:solidFill>
                  <a:sysClr val="windowText" lastClr="000000"/>
                </a:solidFill>
              </a:rPr>
              <a:t>D2</a:t>
            </a:r>
          </a:p>
          <a:p>
            <a:pPr algn="ctr"/>
            <a:r>
              <a:rPr lang="en-US" dirty="0">
                <a:solidFill>
                  <a:sysClr val="windowText" lastClr="000000"/>
                </a:solidFill>
              </a:rPr>
              <a:t>D3</a:t>
            </a:r>
          </a:p>
        </p:txBody>
      </p:sp>
      <p:sp>
        <p:nvSpPr>
          <p:cNvPr id="14" name="Rectangle 13">
            <a:extLst>
              <a:ext uri="{FF2B5EF4-FFF2-40B4-BE49-F238E27FC236}">
                <a16:creationId xmlns:a16="http://schemas.microsoft.com/office/drawing/2014/main" id="{0AFF862B-792F-FA4D-BD96-56F92177C695}"/>
              </a:ext>
            </a:extLst>
          </p:cNvPr>
          <p:cNvSpPr/>
          <p:nvPr/>
        </p:nvSpPr>
        <p:spPr>
          <a:xfrm>
            <a:off x="6904457" y="3487366"/>
            <a:ext cx="444352" cy="646331"/>
          </a:xfrm>
          <a:prstGeom prst="rect">
            <a:avLst/>
          </a:prstGeom>
        </p:spPr>
        <p:txBody>
          <a:bodyPr wrap="none">
            <a:spAutoFit/>
          </a:bodyPr>
          <a:lstStyle/>
          <a:p>
            <a:pPr algn="ctr"/>
            <a:r>
              <a:rPr lang="en-US" dirty="0">
                <a:solidFill>
                  <a:sysClr val="windowText" lastClr="000000"/>
                </a:solidFill>
              </a:rPr>
              <a:t>D4</a:t>
            </a:r>
          </a:p>
          <a:p>
            <a:pPr algn="ctr"/>
            <a:r>
              <a:rPr lang="en-US" dirty="0">
                <a:solidFill>
                  <a:sysClr val="windowText" lastClr="000000"/>
                </a:solidFill>
              </a:rPr>
              <a:t>D5</a:t>
            </a:r>
          </a:p>
        </p:txBody>
      </p:sp>
      <p:sp>
        <p:nvSpPr>
          <p:cNvPr id="15" name="Rectangle 14">
            <a:extLst>
              <a:ext uri="{FF2B5EF4-FFF2-40B4-BE49-F238E27FC236}">
                <a16:creationId xmlns:a16="http://schemas.microsoft.com/office/drawing/2014/main" id="{C887BB89-3CAA-E346-B980-962B48B20D46}"/>
              </a:ext>
            </a:extLst>
          </p:cNvPr>
          <p:cNvSpPr/>
          <p:nvPr/>
        </p:nvSpPr>
        <p:spPr>
          <a:xfrm>
            <a:off x="6902523" y="5309632"/>
            <a:ext cx="444352" cy="369332"/>
          </a:xfrm>
          <a:prstGeom prst="rect">
            <a:avLst/>
          </a:prstGeom>
        </p:spPr>
        <p:txBody>
          <a:bodyPr wrap="none">
            <a:spAutoFit/>
          </a:bodyPr>
          <a:lstStyle/>
          <a:p>
            <a:pPr algn="ctr"/>
            <a:r>
              <a:rPr lang="en-US" dirty="0">
                <a:solidFill>
                  <a:sysClr val="windowText" lastClr="000000"/>
                </a:solidFill>
              </a:rPr>
              <a:t>D6</a:t>
            </a:r>
          </a:p>
        </p:txBody>
      </p:sp>
      <p:pic>
        <p:nvPicPr>
          <p:cNvPr id="16" name="Picture 15">
            <a:extLst>
              <a:ext uri="{FF2B5EF4-FFF2-40B4-BE49-F238E27FC236}">
                <a16:creationId xmlns:a16="http://schemas.microsoft.com/office/drawing/2014/main" id="{153E0E1E-113E-154C-A865-8B4561960AA4}"/>
              </a:ext>
            </a:extLst>
          </p:cNvPr>
          <p:cNvPicPr>
            <a:picLocks noChangeAspect="1"/>
          </p:cNvPicPr>
          <p:nvPr/>
        </p:nvPicPr>
        <p:blipFill>
          <a:blip r:embed="rId3"/>
          <a:stretch>
            <a:fillRect/>
          </a:stretch>
        </p:blipFill>
        <p:spPr>
          <a:xfrm>
            <a:off x="145333" y="4509016"/>
            <a:ext cx="711200" cy="711200"/>
          </a:xfrm>
          <a:prstGeom prst="rect">
            <a:avLst/>
          </a:prstGeom>
        </p:spPr>
      </p:pic>
      <p:sp>
        <p:nvSpPr>
          <p:cNvPr id="17" name="Curved Left Arrow 16">
            <a:extLst>
              <a:ext uri="{FF2B5EF4-FFF2-40B4-BE49-F238E27FC236}">
                <a16:creationId xmlns:a16="http://schemas.microsoft.com/office/drawing/2014/main" id="{C471B543-B9B4-044E-B3BB-016A642C01B8}"/>
              </a:ext>
            </a:extLst>
          </p:cNvPr>
          <p:cNvSpPr/>
          <p:nvPr/>
        </p:nvSpPr>
        <p:spPr>
          <a:xfrm>
            <a:off x="7938981" y="3839084"/>
            <a:ext cx="762000" cy="1595910"/>
          </a:xfrm>
          <a:prstGeom prst="curved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sp>
        <p:nvSpPr>
          <p:cNvPr id="18" name="Rounded Rectangular Callout 17">
            <a:extLst>
              <a:ext uri="{FF2B5EF4-FFF2-40B4-BE49-F238E27FC236}">
                <a16:creationId xmlns:a16="http://schemas.microsoft.com/office/drawing/2014/main" id="{F063D6A1-A907-AD43-B0DE-8B3640D47499}"/>
              </a:ext>
            </a:extLst>
          </p:cNvPr>
          <p:cNvSpPr/>
          <p:nvPr/>
        </p:nvSpPr>
        <p:spPr>
          <a:xfrm>
            <a:off x="401084" y="5588172"/>
            <a:ext cx="2895600" cy="860266"/>
          </a:xfrm>
          <a:prstGeom prst="wedgeRoundRectCallout">
            <a:avLst>
              <a:gd name="adj1" fmla="val -26208"/>
              <a:gd name="adj2" fmla="val -173832"/>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When node 2 fails, only D5 and D6 need to change. No large data movement.</a:t>
            </a:r>
          </a:p>
        </p:txBody>
      </p:sp>
    </p:spTree>
    <p:extLst>
      <p:ext uri="{BB962C8B-B14F-4D97-AF65-F5344CB8AC3E}">
        <p14:creationId xmlns:p14="http://schemas.microsoft.com/office/powerpoint/2010/main" val="7582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2855A-DEE2-0D40-A6B6-D55DE7EB2980}"/>
              </a:ext>
            </a:extLst>
          </p:cNvPr>
          <p:cNvSpPr>
            <a:spLocks noGrp="1"/>
          </p:cNvSpPr>
          <p:nvPr>
            <p:ph type="title"/>
          </p:nvPr>
        </p:nvSpPr>
        <p:spPr/>
        <p:txBody>
          <a:bodyPr/>
          <a:lstStyle/>
          <a:p>
            <a:r>
              <a:rPr lang="en-US" dirty="0"/>
              <a:t>Why Distributed Storage?</a:t>
            </a:r>
          </a:p>
        </p:txBody>
      </p:sp>
      <p:sp>
        <p:nvSpPr>
          <p:cNvPr id="3" name="Date Placeholder 2">
            <a:extLst>
              <a:ext uri="{FF2B5EF4-FFF2-40B4-BE49-F238E27FC236}">
                <a16:creationId xmlns:a16="http://schemas.microsoft.com/office/drawing/2014/main" id="{984CD552-32CB-0842-BC5A-C417A9D91E7D}"/>
              </a:ext>
            </a:extLst>
          </p:cNvPr>
          <p:cNvSpPr>
            <a:spLocks noGrp="1"/>
          </p:cNvSpPr>
          <p:nvPr>
            <p:ph type="dt" sz="half" idx="10"/>
          </p:nvPr>
        </p:nvSpPr>
        <p:spPr/>
        <p:txBody>
          <a:bodyPr/>
          <a:lstStyle/>
          <a:p>
            <a:r>
              <a:rPr lang="en-US"/>
              <a:t>Parallel and Distributed Computation</a:t>
            </a:r>
            <a:endParaRPr lang="en-US" dirty="0"/>
          </a:p>
        </p:txBody>
      </p:sp>
      <p:sp>
        <p:nvSpPr>
          <p:cNvPr id="5" name="Slide Number Placeholder 4">
            <a:extLst>
              <a:ext uri="{FF2B5EF4-FFF2-40B4-BE49-F238E27FC236}">
                <a16:creationId xmlns:a16="http://schemas.microsoft.com/office/drawing/2014/main" id="{935F4400-BB90-C94A-8A70-8CAFB251A87C}"/>
              </a:ext>
            </a:extLst>
          </p:cNvPr>
          <p:cNvSpPr>
            <a:spLocks noGrp="1"/>
          </p:cNvSpPr>
          <p:nvPr>
            <p:ph type="sldNum" sz="quarter" idx="12"/>
          </p:nvPr>
        </p:nvSpPr>
        <p:spPr/>
        <p:txBody>
          <a:bodyPr/>
          <a:lstStyle/>
          <a:p>
            <a:r>
              <a:rPr lang="en-US" dirty="0"/>
              <a:t>CS 4504</a:t>
            </a:r>
          </a:p>
        </p:txBody>
      </p:sp>
      <p:sp>
        <p:nvSpPr>
          <p:cNvPr id="6" name="Content Placeholder 5">
            <a:extLst>
              <a:ext uri="{FF2B5EF4-FFF2-40B4-BE49-F238E27FC236}">
                <a16:creationId xmlns:a16="http://schemas.microsoft.com/office/drawing/2014/main" id="{84ACBAF7-8B38-FB46-A0A9-659634E70926}"/>
              </a:ext>
            </a:extLst>
          </p:cNvPr>
          <p:cNvSpPr>
            <a:spLocks noGrp="1"/>
          </p:cNvSpPr>
          <p:nvPr>
            <p:ph sz="quarter" idx="1"/>
          </p:nvPr>
        </p:nvSpPr>
        <p:spPr>
          <a:xfrm>
            <a:off x="457200" y="1219200"/>
            <a:ext cx="8229600" cy="5029200"/>
          </a:xfrm>
        </p:spPr>
        <p:txBody>
          <a:bodyPr>
            <a:normAutofit lnSpcReduction="10000"/>
          </a:bodyPr>
          <a:lstStyle/>
          <a:p>
            <a:r>
              <a:rPr lang="en-US" dirty="0"/>
              <a:t>With the increase of data volume and user access, single-machine performance can no longer meet requirements </a:t>
            </a:r>
          </a:p>
          <a:p>
            <a:endParaRPr lang="en-US" dirty="0"/>
          </a:p>
          <a:p>
            <a:r>
              <a:rPr lang="en-US" dirty="0"/>
              <a:t>Distributed storage has become a common method to provide large-scale applications with large-capacity, high-performance, highly available, and highly scalable storage services.</a:t>
            </a:r>
          </a:p>
        </p:txBody>
      </p:sp>
    </p:spTree>
    <p:extLst>
      <p:ext uri="{BB962C8B-B14F-4D97-AF65-F5344CB8AC3E}">
        <p14:creationId xmlns:p14="http://schemas.microsoft.com/office/powerpoint/2010/main" val="21243696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7FFA-A892-F445-AD43-37D320550781}"/>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6C1E6276-D5B7-1D47-882B-259DBC3F788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C2B158E-7B3F-834D-8283-829051E0EB2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C5AD778-87A2-DC4D-BFDA-DE2488DEB7FE}"/>
              </a:ext>
            </a:extLst>
          </p:cNvPr>
          <p:cNvSpPr>
            <a:spLocks noGrp="1"/>
          </p:cNvSpPr>
          <p:nvPr>
            <p:ph sz="quarter" idx="1"/>
          </p:nvPr>
        </p:nvSpPr>
        <p:spPr/>
        <p:txBody>
          <a:bodyPr/>
          <a:lstStyle/>
          <a:p>
            <a:r>
              <a:rPr lang="en-US" dirty="0"/>
              <a:t>Scenario:</a:t>
            </a:r>
          </a:p>
          <a:p>
            <a:pPr lvl="1"/>
            <a:r>
              <a:rPr lang="en-US" dirty="0"/>
              <a:t>Suitable for scenarios where nodes are the same type and node size will change</a:t>
            </a:r>
          </a:p>
          <a:p>
            <a:endParaRPr lang="en-US" dirty="0"/>
          </a:p>
          <a:p>
            <a:r>
              <a:rPr lang="en-US" dirty="0"/>
              <a:t>Example:</a:t>
            </a:r>
          </a:p>
          <a:p>
            <a:pPr lvl="1"/>
            <a:r>
              <a:rPr lang="en-US" dirty="0"/>
              <a:t>Cassandra</a:t>
            </a:r>
          </a:p>
        </p:txBody>
      </p:sp>
      <p:pic>
        <p:nvPicPr>
          <p:cNvPr id="7" name="Picture 6">
            <a:extLst>
              <a:ext uri="{FF2B5EF4-FFF2-40B4-BE49-F238E27FC236}">
                <a16:creationId xmlns:a16="http://schemas.microsoft.com/office/drawing/2014/main" id="{7C2F2E5C-3F25-A644-85D4-339F8EAD75D1}"/>
              </a:ext>
            </a:extLst>
          </p:cNvPr>
          <p:cNvPicPr>
            <a:picLocks noChangeAspect="1"/>
          </p:cNvPicPr>
          <p:nvPr/>
        </p:nvPicPr>
        <p:blipFill>
          <a:blip r:embed="rId2"/>
          <a:stretch>
            <a:fillRect/>
          </a:stretch>
        </p:blipFill>
        <p:spPr>
          <a:xfrm>
            <a:off x="3505200" y="4038600"/>
            <a:ext cx="3025913" cy="2032000"/>
          </a:xfrm>
          <a:prstGeom prst="rect">
            <a:avLst/>
          </a:prstGeom>
        </p:spPr>
      </p:pic>
    </p:spTree>
    <p:extLst>
      <p:ext uri="{BB962C8B-B14F-4D97-AF65-F5344CB8AC3E}">
        <p14:creationId xmlns:p14="http://schemas.microsoft.com/office/powerpoint/2010/main" val="28859102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6A8FC-1086-964C-B359-EAC979FDF317}"/>
              </a:ext>
            </a:extLst>
          </p:cNvPr>
          <p:cNvSpPr>
            <a:spLocks noGrp="1"/>
          </p:cNvSpPr>
          <p:nvPr>
            <p:ph type="title"/>
          </p:nvPr>
        </p:nvSpPr>
        <p:spPr/>
        <p:txBody>
          <a:bodyPr/>
          <a:lstStyle/>
          <a:p>
            <a:r>
              <a:rPr lang="en-US" dirty="0"/>
              <a:t>Consistent hashing</a:t>
            </a:r>
          </a:p>
        </p:txBody>
      </p:sp>
      <p:sp>
        <p:nvSpPr>
          <p:cNvPr id="3" name="Date Placeholder 2">
            <a:extLst>
              <a:ext uri="{FF2B5EF4-FFF2-40B4-BE49-F238E27FC236}">
                <a16:creationId xmlns:a16="http://schemas.microsoft.com/office/drawing/2014/main" id="{F6BFC52D-AD86-DD44-ABCD-EB88EB948A7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8C6DA80C-CDD1-6B48-9A13-82DE5463422D}"/>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267D0B1-A87D-D04A-A371-2287746953DE}"/>
              </a:ext>
            </a:extLst>
          </p:cNvPr>
          <p:cNvSpPr>
            <a:spLocks noGrp="1"/>
          </p:cNvSpPr>
          <p:nvPr>
            <p:ph sz="quarter" idx="1"/>
          </p:nvPr>
        </p:nvSpPr>
        <p:spPr>
          <a:xfrm>
            <a:off x="457200" y="1219200"/>
            <a:ext cx="3733800" cy="4937760"/>
          </a:xfrm>
        </p:spPr>
        <p:txBody>
          <a:bodyPr/>
          <a:lstStyle/>
          <a:p>
            <a:r>
              <a:rPr lang="en-US" dirty="0"/>
              <a:t>Problem:</a:t>
            </a:r>
          </a:p>
          <a:p>
            <a:pPr lvl="1"/>
            <a:r>
              <a:rPr lang="en-US" dirty="0"/>
              <a:t>Data uniformity. The load on subsequent nodes will become larger if the previous node fails.</a:t>
            </a:r>
          </a:p>
        </p:txBody>
      </p:sp>
      <p:pic>
        <p:nvPicPr>
          <p:cNvPr id="6" name="Picture 5">
            <a:extLst>
              <a:ext uri="{FF2B5EF4-FFF2-40B4-BE49-F238E27FC236}">
                <a16:creationId xmlns:a16="http://schemas.microsoft.com/office/drawing/2014/main" id="{87A462F4-BF3C-ED4E-95C3-713987A88D24}"/>
              </a:ext>
            </a:extLst>
          </p:cNvPr>
          <p:cNvPicPr>
            <a:picLocks noChangeAspect="1"/>
          </p:cNvPicPr>
          <p:nvPr/>
        </p:nvPicPr>
        <p:blipFill>
          <a:blip r:embed="rId2"/>
          <a:stretch>
            <a:fillRect/>
          </a:stretch>
        </p:blipFill>
        <p:spPr>
          <a:xfrm>
            <a:off x="4038600" y="1480339"/>
            <a:ext cx="5105400" cy="4415481"/>
          </a:xfrm>
          <a:prstGeom prst="rect">
            <a:avLst/>
          </a:prstGeom>
        </p:spPr>
      </p:pic>
      <p:pic>
        <p:nvPicPr>
          <p:cNvPr id="7" name="Picture 6">
            <a:extLst>
              <a:ext uri="{FF2B5EF4-FFF2-40B4-BE49-F238E27FC236}">
                <a16:creationId xmlns:a16="http://schemas.microsoft.com/office/drawing/2014/main" id="{A0624811-D53F-5F4B-B6C4-C73EC5A6788D}"/>
              </a:ext>
            </a:extLst>
          </p:cNvPr>
          <p:cNvPicPr>
            <a:picLocks noChangeAspect="1"/>
          </p:cNvPicPr>
          <p:nvPr/>
        </p:nvPicPr>
        <p:blipFill>
          <a:blip r:embed="rId3"/>
          <a:stretch>
            <a:fillRect/>
          </a:stretch>
        </p:blipFill>
        <p:spPr>
          <a:xfrm>
            <a:off x="3935249" y="4782688"/>
            <a:ext cx="711200" cy="711200"/>
          </a:xfrm>
          <a:prstGeom prst="rect">
            <a:avLst/>
          </a:prstGeom>
        </p:spPr>
      </p:pic>
      <p:sp>
        <p:nvSpPr>
          <p:cNvPr id="8" name="Rounded Rectangular Callout 7">
            <a:extLst>
              <a:ext uri="{FF2B5EF4-FFF2-40B4-BE49-F238E27FC236}">
                <a16:creationId xmlns:a16="http://schemas.microsoft.com/office/drawing/2014/main" id="{858C81D4-D6FF-CC41-BF2B-E29C5E31E708}"/>
              </a:ext>
            </a:extLst>
          </p:cNvPr>
          <p:cNvSpPr/>
          <p:nvPr/>
        </p:nvSpPr>
        <p:spPr>
          <a:xfrm>
            <a:off x="4191000" y="5861844"/>
            <a:ext cx="2895600" cy="860266"/>
          </a:xfrm>
          <a:prstGeom prst="wedgeRoundRectCallout">
            <a:avLst>
              <a:gd name="adj1" fmla="val -26208"/>
              <a:gd name="adj2" fmla="val -173832"/>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When node 2 fails, only D5 and D6 need to change. No large data movement.</a:t>
            </a:r>
          </a:p>
        </p:txBody>
      </p:sp>
      <p:sp>
        <p:nvSpPr>
          <p:cNvPr id="9" name="Right Arrow 8">
            <a:extLst>
              <a:ext uri="{FF2B5EF4-FFF2-40B4-BE49-F238E27FC236}">
                <a16:creationId xmlns:a16="http://schemas.microsoft.com/office/drawing/2014/main" id="{CCB3BD9D-D515-F64A-BE36-FF0E86C61386}"/>
              </a:ext>
            </a:extLst>
          </p:cNvPr>
          <p:cNvSpPr/>
          <p:nvPr/>
        </p:nvSpPr>
        <p:spPr>
          <a:xfrm rot="14561274">
            <a:off x="4890879" y="3704723"/>
            <a:ext cx="2287765" cy="45720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9D5EEBC4-144E-B04A-8BDC-F760ADA9E345}"/>
              </a:ext>
            </a:extLst>
          </p:cNvPr>
          <p:cNvSpPr/>
          <p:nvPr/>
        </p:nvSpPr>
        <p:spPr>
          <a:xfrm>
            <a:off x="3811113" y="1496109"/>
            <a:ext cx="1670671" cy="579203"/>
          </a:xfrm>
          <a:prstGeom prst="wedgeRoundRectCallout">
            <a:avLst>
              <a:gd name="adj1" fmla="val 38782"/>
              <a:gd name="adj2" fmla="val 91527"/>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More pressure on node 3</a:t>
            </a:r>
          </a:p>
        </p:txBody>
      </p:sp>
    </p:spTree>
    <p:extLst>
      <p:ext uri="{BB962C8B-B14F-4D97-AF65-F5344CB8AC3E}">
        <p14:creationId xmlns:p14="http://schemas.microsoft.com/office/powerpoint/2010/main" val="42160173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8CE68-C9C4-3B46-A364-E5FC2AC2EE7F}"/>
              </a:ext>
            </a:extLst>
          </p:cNvPr>
          <p:cNvSpPr>
            <a:spLocks noGrp="1"/>
          </p:cNvSpPr>
          <p:nvPr>
            <p:ph type="title"/>
          </p:nvPr>
        </p:nvSpPr>
        <p:spPr/>
        <p:txBody>
          <a:bodyPr/>
          <a:lstStyle/>
          <a:p>
            <a:endParaRPr lang="en-US"/>
          </a:p>
        </p:txBody>
      </p:sp>
      <p:sp>
        <p:nvSpPr>
          <p:cNvPr id="3" name="Date Placeholder 2">
            <a:extLst>
              <a:ext uri="{FF2B5EF4-FFF2-40B4-BE49-F238E27FC236}">
                <a16:creationId xmlns:a16="http://schemas.microsoft.com/office/drawing/2014/main" id="{F2DD04F4-9ACE-3E45-99DB-840D03E26173}"/>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42045DE7-B66C-9145-BE8E-C3A9A33FD3EC}"/>
              </a:ext>
            </a:extLst>
          </p:cNvPr>
          <p:cNvSpPr>
            <a:spLocks noGrp="1"/>
          </p:cNvSpPr>
          <p:nvPr>
            <p:ph type="sldNum" sz="quarter" idx="12"/>
          </p:nvPr>
        </p:nvSpPr>
        <p:spPr/>
        <p:txBody>
          <a:bodyPr/>
          <a:lstStyle/>
          <a:p>
            <a:r>
              <a:rPr lang="en-US" dirty="0"/>
              <a:t>CS 4504</a:t>
            </a:r>
          </a:p>
        </p:txBody>
      </p:sp>
      <p:sp>
        <p:nvSpPr>
          <p:cNvPr id="6" name="Oval 5">
            <a:extLst>
              <a:ext uri="{FF2B5EF4-FFF2-40B4-BE49-F238E27FC236}">
                <a16:creationId xmlns:a16="http://schemas.microsoft.com/office/drawing/2014/main" id="{714F1C1B-2C1F-8F44-A136-F520DB16BAE0}"/>
              </a:ext>
            </a:extLst>
          </p:cNvPr>
          <p:cNvSpPr/>
          <p:nvPr/>
        </p:nvSpPr>
        <p:spPr>
          <a:xfrm>
            <a:off x="2438400" y="2286000"/>
            <a:ext cx="2743200" cy="2743200"/>
          </a:xfrm>
          <a:prstGeom prst="ellipse">
            <a:avLst/>
          </a:prstGeom>
          <a:noFill/>
          <a:ln w="38100">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6268B77-083B-A049-82E6-F8C2BD61A5F0}"/>
              </a:ext>
            </a:extLst>
          </p:cNvPr>
          <p:cNvSpPr/>
          <p:nvPr/>
        </p:nvSpPr>
        <p:spPr>
          <a:xfrm>
            <a:off x="3619500" y="2095500"/>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0</a:t>
            </a:r>
            <a:endParaRPr lang="en-US" dirty="0"/>
          </a:p>
        </p:txBody>
      </p:sp>
      <p:sp>
        <p:nvSpPr>
          <p:cNvPr id="8" name="Rectangle 7">
            <a:extLst>
              <a:ext uri="{FF2B5EF4-FFF2-40B4-BE49-F238E27FC236}">
                <a16:creationId xmlns:a16="http://schemas.microsoft.com/office/drawing/2014/main" id="{DF9E4C0C-DAF0-9049-BD56-DD9D937CE19C}"/>
              </a:ext>
            </a:extLst>
          </p:cNvPr>
          <p:cNvSpPr/>
          <p:nvPr/>
        </p:nvSpPr>
        <p:spPr>
          <a:xfrm>
            <a:off x="3631487" y="4822433"/>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8</a:t>
            </a:r>
            <a:endParaRPr lang="en-US" dirty="0"/>
          </a:p>
        </p:txBody>
      </p:sp>
      <p:sp>
        <p:nvSpPr>
          <p:cNvPr id="9" name="Rectangle 8">
            <a:extLst>
              <a:ext uri="{FF2B5EF4-FFF2-40B4-BE49-F238E27FC236}">
                <a16:creationId xmlns:a16="http://schemas.microsoft.com/office/drawing/2014/main" id="{3EF6990E-6287-C244-911B-A7A59949B417}"/>
              </a:ext>
            </a:extLst>
          </p:cNvPr>
          <p:cNvSpPr/>
          <p:nvPr/>
        </p:nvSpPr>
        <p:spPr>
          <a:xfrm>
            <a:off x="4991100" y="3467100"/>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4</a:t>
            </a:r>
            <a:endParaRPr lang="en-US" dirty="0"/>
          </a:p>
        </p:txBody>
      </p:sp>
      <p:sp>
        <p:nvSpPr>
          <p:cNvPr id="10" name="Rectangle 9">
            <a:extLst>
              <a:ext uri="{FF2B5EF4-FFF2-40B4-BE49-F238E27FC236}">
                <a16:creationId xmlns:a16="http://schemas.microsoft.com/office/drawing/2014/main" id="{3D0ADF84-BE8F-5346-B4E3-EAA8CC146A81}"/>
              </a:ext>
            </a:extLst>
          </p:cNvPr>
          <p:cNvSpPr/>
          <p:nvPr/>
        </p:nvSpPr>
        <p:spPr>
          <a:xfrm>
            <a:off x="2247900" y="3497067"/>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400" dirty="0"/>
              <a:t>12</a:t>
            </a:r>
            <a:endParaRPr lang="en-US" sz="1400" dirty="0"/>
          </a:p>
        </p:txBody>
      </p:sp>
      <p:sp>
        <p:nvSpPr>
          <p:cNvPr id="11" name="Rectangle 10">
            <a:extLst>
              <a:ext uri="{FF2B5EF4-FFF2-40B4-BE49-F238E27FC236}">
                <a16:creationId xmlns:a16="http://schemas.microsoft.com/office/drawing/2014/main" id="{73DD59C3-0BA9-7341-AA5D-2FBB3075BBDD}"/>
              </a:ext>
            </a:extLst>
          </p:cNvPr>
          <p:cNvSpPr/>
          <p:nvPr/>
        </p:nvSpPr>
        <p:spPr>
          <a:xfrm>
            <a:off x="4136420" y="2209800"/>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1</a:t>
            </a:r>
            <a:endParaRPr lang="en-US" dirty="0"/>
          </a:p>
        </p:txBody>
      </p:sp>
      <p:sp>
        <p:nvSpPr>
          <p:cNvPr id="12" name="Rectangle 11">
            <a:extLst>
              <a:ext uri="{FF2B5EF4-FFF2-40B4-BE49-F238E27FC236}">
                <a16:creationId xmlns:a16="http://schemas.microsoft.com/office/drawing/2014/main" id="{BD875052-6E7A-0240-99F6-B077617177AB}"/>
              </a:ext>
            </a:extLst>
          </p:cNvPr>
          <p:cNvSpPr/>
          <p:nvPr/>
        </p:nvSpPr>
        <p:spPr>
          <a:xfrm>
            <a:off x="4648200" y="2438400"/>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2</a:t>
            </a:r>
            <a:endParaRPr lang="en-US" dirty="0"/>
          </a:p>
        </p:txBody>
      </p:sp>
      <p:sp>
        <p:nvSpPr>
          <p:cNvPr id="13" name="Rectangle 12">
            <a:extLst>
              <a:ext uri="{FF2B5EF4-FFF2-40B4-BE49-F238E27FC236}">
                <a16:creationId xmlns:a16="http://schemas.microsoft.com/office/drawing/2014/main" id="{052A778B-D609-CE4F-AA49-63246E830827}"/>
              </a:ext>
            </a:extLst>
          </p:cNvPr>
          <p:cNvSpPr/>
          <p:nvPr/>
        </p:nvSpPr>
        <p:spPr>
          <a:xfrm>
            <a:off x="4917790" y="2934984"/>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3</a:t>
            </a:r>
            <a:endParaRPr lang="en-US" dirty="0"/>
          </a:p>
        </p:txBody>
      </p:sp>
      <p:sp>
        <p:nvSpPr>
          <p:cNvPr id="14" name="Arc 13">
            <a:extLst>
              <a:ext uri="{FF2B5EF4-FFF2-40B4-BE49-F238E27FC236}">
                <a16:creationId xmlns:a16="http://schemas.microsoft.com/office/drawing/2014/main" id="{6779D39E-E4A9-4849-9786-3F967DE0FFBF}"/>
              </a:ext>
            </a:extLst>
          </p:cNvPr>
          <p:cNvSpPr/>
          <p:nvPr/>
        </p:nvSpPr>
        <p:spPr>
          <a:xfrm>
            <a:off x="2879120" y="1981200"/>
            <a:ext cx="2895600" cy="2895600"/>
          </a:xfrm>
          <a:prstGeom prst="arc">
            <a:avLst/>
          </a:prstGeom>
          <a:ln w="38100">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5" name="Rectangle 14">
            <a:extLst>
              <a:ext uri="{FF2B5EF4-FFF2-40B4-BE49-F238E27FC236}">
                <a16:creationId xmlns:a16="http://schemas.microsoft.com/office/drawing/2014/main" id="{D9309F29-CA4C-E64E-896D-6A9FDAEDFCC1}"/>
              </a:ext>
            </a:extLst>
          </p:cNvPr>
          <p:cNvSpPr/>
          <p:nvPr/>
        </p:nvSpPr>
        <p:spPr>
          <a:xfrm>
            <a:off x="3072617" y="2209800"/>
            <a:ext cx="381000"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sz="1400" dirty="0"/>
              <a:t>15</a:t>
            </a:r>
            <a:endParaRPr lang="en-US" sz="1400" dirty="0"/>
          </a:p>
        </p:txBody>
      </p:sp>
    </p:spTree>
    <p:extLst>
      <p:ext uri="{BB962C8B-B14F-4D97-AF65-F5344CB8AC3E}">
        <p14:creationId xmlns:p14="http://schemas.microsoft.com/office/powerpoint/2010/main" val="19531245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524B6-489D-3C48-8576-C1DE0894FF1B}"/>
              </a:ext>
            </a:extLst>
          </p:cNvPr>
          <p:cNvSpPr>
            <a:spLocks noGrp="1"/>
          </p:cNvSpPr>
          <p:nvPr>
            <p:ph type="title"/>
          </p:nvPr>
        </p:nvSpPr>
        <p:spPr/>
        <p:txBody>
          <a:bodyPr>
            <a:normAutofit fontScale="90000"/>
          </a:bodyPr>
          <a:lstStyle/>
          <a:p>
            <a:r>
              <a:rPr lang="en-US" dirty="0"/>
              <a:t>Consistent Hashing with Bounded Loads</a:t>
            </a:r>
          </a:p>
        </p:txBody>
      </p:sp>
      <p:sp>
        <p:nvSpPr>
          <p:cNvPr id="3" name="Date Placeholder 2">
            <a:extLst>
              <a:ext uri="{FF2B5EF4-FFF2-40B4-BE49-F238E27FC236}">
                <a16:creationId xmlns:a16="http://schemas.microsoft.com/office/drawing/2014/main" id="{F2254BE4-AEF6-7B4B-9507-CF1C8381B79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FF75029-6855-EE49-AC2E-7B5001706F9E}"/>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FC3AD48E-AD5F-0843-BCA4-C5891411ACD0}"/>
              </a:ext>
            </a:extLst>
          </p:cNvPr>
          <p:cNvSpPr>
            <a:spLocks noGrp="1"/>
          </p:cNvSpPr>
          <p:nvPr>
            <p:ph sz="quarter" idx="1"/>
          </p:nvPr>
        </p:nvSpPr>
        <p:spPr/>
        <p:txBody>
          <a:bodyPr>
            <a:normAutofit fontScale="92500" lnSpcReduction="10000"/>
          </a:bodyPr>
          <a:lstStyle/>
          <a:p>
            <a:r>
              <a:rPr lang="en-US" dirty="0"/>
              <a:t>A storage upper limit value is set for each storage node to control the uneven data caused by storage node addition or removal. </a:t>
            </a:r>
          </a:p>
          <a:p>
            <a:r>
              <a:rPr lang="en-US" dirty="0"/>
              <a:t>When the data finds the corresponding storage node according to the consistent hash algorithm, it first determines whether the storage node has reached the storage limit; if the storage limit has been reached, it continues to search for the node after the storage node clockwise.</a:t>
            </a:r>
          </a:p>
        </p:txBody>
      </p:sp>
    </p:spTree>
    <p:extLst>
      <p:ext uri="{BB962C8B-B14F-4D97-AF65-F5344CB8AC3E}">
        <p14:creationId xmlns:p14="http://schemas.microsoft.com/office/powerpoint/2010/main" val="15115409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2A0B1-82F3-6B46-91B5-F8ED01BB0FB8}"/>
              </a:ext>
            </a:extLst>
          </p:cNvPr>
          <p:cNvSpPr>
            <a:spLocks noGrp="1"/>
          </p:cNvSpPr>
          <p:nvPr>
            <p:ph type="title"/>
          </p:nvPr>
        </p:nvSpPr>
        <p:spPr/>
        <p:txBody>
          <a:bodyPr>
            <a:normAutofit fontScale="90000"/>
          </a:bodyPr>
          <a:lstStyle/>
          <a:p>
            <a:r>
              <a:rPr lang="en-US" dirty="0"/>
              <a:t>Consistent Hashing with Bounded Loads</a:t>
            </a:r>
          </a:p>
        </p:txBody>
      </p:sp>
      <p:sp>
        <p:nvSpPr>
          <p:cNvPr id="3" name="Date Placeholder 2">
            <a:extLst>
              <a:ext uri="{FF2B5EF4-FFF2-40B4-BE49-F238E27FC236}">
                <a16:creationId xmlns:a16="http://schemas.microsoft.com/office/drawing/2014/main" id="{8C2DCAEC-F750-B84F-9F24-E4F09B497C8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04476A2-0888-C846-B56D-482AD5A59761}"/>
              </a:ext>
            </a:extLst>
          </p:cNvPr>
          <p:cNvSpPr>
            <a:spLocks noGrp="1"/>
          </p:cNvSpPr>
          <p:nvPr>
            <p:ph type="sldNum" sz="quarter" idx="12"/>
          </p:nvPr>
        </p:nvSpPr>
        <p:spPr/>
        <p:txBody>
          <a:bodyPr/>
          <a:lstStyle/>
          <a:p>
            <a:r>
              <a:rPr lang="en-US" dirty="0"/>
              <a:t>CS 4504</a:t>
            </a:r>
          </a:p>
        </p:txBody>
      </p:sp>
      <p:pic>
        <p:nvPicPr>
          <p:cNvPr id="6" name="Picture 5">
            <a:extLst>
              <a:ext uri="{FF2B5EF4-FFF2-40B4-BE49-F238E27FC236}">
                <a16:creationId xmlns:a16="http://schemas.microsoft.com/office/drawing/2014/main" id="{AE49FD2B-B775-4046-B64C-6714BF9E79CD}"/>
              </a:ext>
            </a:extLst>
          </p:cNvPr>
          <p:cNvPicPr>
            <a:picLocks noChangeAspect="1"/>
          </p:cNvPicPr>
          <p:nvPr/>
        </p:nvPicPr>
        <p:blipFill>
          <a:blip r:embed="rId2"/>
          <a:stretch>
            <a:fillRect/>
          </a:stretch>
        </p:blipFill>
        <p:spPr>
          <a:xfrm>
            <a:off x="4648200" y="1995176"/>
            <a:ext cx="4513634" cy="3453124"/>
          </a:xfrm>
          <a:prstGeom prst="rect">
            <a:avLst/>
          </a:prstGeom>
        </p:spPr>
      </p:pic>
      <p:pic>
        <p:nvPicPr>
          <p:cNvPr id="7" name="Picture 6">
            <a:extLst>
              <a:ext uri="{FF2B5EF4-FFF2-40B4-BE49-F238E27FC236}">
                <a16:creationId xmlns:a16="http://schemas.microsoft.com/office/drawing/2014/main" id="{E0CC8C7B-AD93-7E42-9B0E-708CC23A868E}"/>
              </a:ext>
            </a:extLst>
          </p:cNvPr>
          <p:cNvPicPr>
            <a:picLocks noChangeAspect="1"/>
          </p:cNvPicPr>
          <p:nvPr/>
        </p:nvPicPr>
        <p:blipFill>
          <a:blip r:embed="rId3"/>
          <a:stretch>
            <a:fillRect/>
          </a:stretch>
        </p:blipFill>
        <p:spPr>
          <a:xfrm>
            <a:off x="53935" y="1875130"/>
            <a:ext cx="4235530" cy="3663161"/>
          </a:xfrm>
          <a:prstGeom prst="rect">
            <a:avLst/>
          </a:prstGeom>
        </p:spPr>
      </p:pic>
      <p:sp>
        <p:nvSpPr>
          <p:cNvPr id="8" name="Rounded Rectangular Callout 7">
            <a:extLst>
              <a:ext uri="{FF2B5EF4-FFF2-40B4-BE49-F238E27FC236}">
                <a16:creationId xmlns:a16="http://schemas.microsoft.com/office/drawing/2014/main" id="{8A43C44B-7EAD-CE4B-B574-4C794657FEFC}"/>
              </a:ext>
            </a:extLst>
          </p:cNvPr>
          <p:cNvSpPr/>
          <p:nvPr/>
        </p:nvSpPr>
        <p:spPr>
          <a:xfrm>
            <a:off x="3048000" y="5016790"/>
            <a:ext cx="1676400" cy="614367"/>
          </a:xfrm>
          <a:prstGeom prst="wedgeRoundRectCallout">
            <a:avLst>
              <a:gd name="adj1" fmla="val -42456"/>
              <a:gd name="adj2" fmla="val -97831"/>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Suppose the node load is 3</a:t>
            </a:r>
          </a:p>
        </p:txBody>
      </p:sp>
      <p:sp>
        <p:nvSpPr>
          <p:cNvPr id="9" name="Rounded Rectangular Callout 8">
            <a:extLst>
              <a:ext uri="{FF2B5EF4-FFF2-40B4-BE49-F238E27FC236}">
                <a16:creationId xmlns:a16="http://schemas.microsoft.com/office/drawing/2014/main" id="{68D0F110-7F1F-B148-8944-A35AE88D0C81}"/>
              </a:ext>
            </a:extLst>
          </p:cNvPr>
          <p:cNvSpPr/>
          <p:nvPr/>
        </p:nvSpPr>
        <p:spPr>
          <a:xfrm>
            <a:off x="6705600" y="5448300"/>
            <a:ext cx="2020824" cy="800100"/>
          </a:xfrm>
          <a:prstGeom prst="wedgeRoundRectCallout">
            <a:avLst>
              <a:gd name="adj1" fmla="val 23973"/>
              <a:gd name="adj2" fmla="val -129442"/>
              <a:gd name="adj3" fmla="val 16667"/>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Node 1 is full and D3 has to look for the next storage</a:t>
            </a:r>
          </a:p>
        </p:txBody>
      </p:sp>
    </p:spTree>
    <p:extLst>
      <p:ext uri="{BB962C8B-B14F-4D97-AF65-F5344CB8AC3E}">
        <p14:creationId xmlns:p14="http://schemas.microsoft.com/office/powerpoint/2010/main" val="37510035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EFEDF-666B-754C-A179-77670805DD60}"/>
              </a:ext>
            </a:extLst>
          </p:cNvPr>
          <p:cNvSpPr>
            <a:spLocks noGrp="1"/>
          </p:cNvSpPr>
          <p:nvPr>
            <p:ph type="title"/>
          </p:nvPr>
        </p:nvSpPr>
        <p:spPr/>
        <p:txBody>
          <a:bodyPr>
            <a:normAutofit fontScale="90000"/>
          </a:bodyPr>
          <a:lstStyle/>
          <a:p>
            <a:r>
              <a:rPr lang="en-US" dirty="0"/>
              <a:t>Consistent Hashing with Bounded Loads</a:t>
            </a:r>
          </a:p>
        </p:txBody>
      </p:sp>
      <p:sp>
        <p:nvSpPr>
          <p:cNvPr id="3" name="Date Placeholder 2">
            <a:extLst>
              <a:ext uri="{FF2B5EF4-FFF2-40B4-BE49-F238E27FC236}">
                <a16:creationId xmlns:a16="http://schemas.microsoft.com/office/drawing/2014/main" id="{1563082A-7644-7641-B706-328C9042353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2D4AB75-2218-6042-AF2D-FCE1F3AD27F0}"/>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0908D2E1-8EF7-BD46-9EA5-05B69740AB9E}"/>
              </a:ext>
            </a:extLst>
          </p:cNvPr>
          <p:cNvSpPr>
            <a:spLocks noGrp="1"/>
          </p:cNvSpPr>
          <p:nvPr>
            <p:ph sz="quarter" idx="1"/>
          </p:nvPr>
        </p:nvSpPr>
        <p:spPr>
          <a:xfrm>
            <a:off x="457200" y="1219200"/>
            <a:ext cx="8229600" cy="1524000"/>
          </a:xfrm>
        </p:spPr>
        <p:txBody>
          <a:bodyPr>
            <a:normAutofit fontScale="92500" lnSpcReduction="20000"/>
          </a:bodyPr>
          <a:lstStyle/>
          <a:p>
            <a:r>
              <a:rPr lang="en-US" dirty="0"/>
              <a:t>Paper: </a:t>
            </a:r>
            <a:r>
              <a:rPr lang="en-US" dirty="0">
                <a:hlinkClick r:id="rId2"/>
              </a:rPr>
              <a:t>https://epubs.siam.org/doi/pdf/10.1137/1.9781611975031.39</a:t>
            </a:r>
            <a:endParaRPr lang="en-US" dirty="0"/>
          </a:p>
        </p:txBody>
      </p:sp>
      <p:pic>
        <p:nvPicPr>
          <p:cNvPr id="6" name="Picture 5">
            <a:extLst>
              <a:ext uri="{FF2B5EF4-FFF2-40B4-BE49-F238E27FC236}">
                <a16:creationId xmlns:a16="http://schemas.microsoft.com/office/drawing/2014/main" id="{D487A678-895C-0640-AA4D-B99A36FD2929}"/>
              </a:ext>
            </a:extLst>
          </p:cNvPr>
          <p:cNvPicPr>
            <a:picLocks noChangeAspect="1"/>
          </p:cNvPicPr>
          <p:nvPr/>
        </p:nvPicPr>
        <p:blipFill>
          <a:blip r:embed="rId3"/>
          <a:stretch>
            <a:fillRect/>
          </a:stretch>
        </p:blipFill>
        <p:spPr>
          <a:xfrm>
            <a:off x="1143000" y="3200400"/>
            <a:ext cx="6248400" cy="3394401"/>
          </a:xfrm>
          <a:prstGeom prst="rect">
            <a:avLst/>
          </a:prstGeom>
        </p:spPr>
      </p:pic>
    </p:spTree>
    <p:extLst>
      <p:ext uri="{BB962C8B-B14F-4D97-AF65-F5344CB8AC3E}">
        <p14:creationId xmlns:p14="http://schemas.microsoft.com/office/powerpoint/2010/main" val="20700656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7FFA-A892-F445-AD43-37D320550781}"/>
              </a:ext>
            </a:extLst>
          </p:cNvPr>
          <p:cNvSpPr>
            <a:spLocks noGrp="1"/>
          </p:cNvSpPr>
          <p:nvPr>
            <p:ph type="title"/>
          </p:nvPr>
        </p:nvSpPr>
        <p:spPr/>
        <p:txBody>
          <a:bodyPr>
            <a:normAutofit fontScale="90000"/>
          </a:bodyPr>
          <a:lstStyle/>
          <a:p>
            <a:r>
              <a:rPr lang="en-US" dirty="0"/>
              <a:t>Consistent Hashing with Bounded Loads</a:t>
            </a:r>
          </a:p>
        </p:txBody>
      </p:sp>
      <p:sp>
        <p:nvSpPr>
          <p:cNvPr id="3" name="Date Placeholder 2">
            <a:extLst>
              <a:ext uri="{FF2B5EF4-FFF2-40B4-BE49-F238E27FC236}">
                <a16:creationId xmlns:a16="http://schemas.microsoft.com/office/drawing/2014/main" id="{6C1E6276-D5B7-1D47-882B-259DBC3F788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C2B158E-7B3F-834D-8283-829051E0EB2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C5AD778-87A2-DC4D-BFDA-DE2488DEB7FE}"/>
              </a:ext>
            </a:extLst>
          </p:cNvPr>
          <p:cNvSpPr>
            <a:spLocks noGrp="1"/>
          </p:cNvSpPr>
          <p:nvPr>
            <p:ph sz="quarter" idx="1"/>
          </p:nvPr>
        </p:nvSpPr>
        <p:spPr/>
        <p:txBody>
          <a:bodyPr/>
          <a:lstStyle/>
          <a:p>
            <a:r>
              <a:rPr lang="en-US" dirty="0"/>
              <a:t>Scenario:</a:t>
            </a:r>
          </a:p>
          <a:p>
            <a:pPr lvl="1"/>
            <a:r>
              <a:rPr lang="en-US" dirty="0"/>
              <a:t>Suitable for scenarios where nodes are the same type and node size will change</a:t>
            </a:r>
          </a:p>
          <a:p>
            <a:endParaRPr lang="en-US" dirty="0"/>
          </a:p>
          <a:p>
            <a:r>
              <a:rPr lang="en-US" dirty="0"/>
              <a:t>Example:</a:t>
            </a:r>
          </a:p>
          <a:p>
            <a:pPr lvl="1"/>
            <a:r>
              <a:rPr lang="en-US" dirty="0"/>
              <a:t>Google cloud, Vimeo</a:t>
            </a:r>
          </a:p>
        </p:txBody>
      </p:sp>
      <p:pic>
        <p:nvPicPr>
          <p:cNvPr id="6" name="Picture 5">
            <a:extLst>
              <a:ext uri="{FF2B5EF4-FFF2-40B4-BE49-F238E27FC236}">
                <a16:creationId xmlns:a16="http://schemas.microsoft.com/office/drawing/2014/main" id="{98E0FB73-21C1-CD4E-8AFF-3B4957875630}"/>
              </a:ext>
            </a:extLst>
          </p:cNvPr>
          <p:cNvPicPr>
            <a:picLocks noChangeAspect="1"/>
          </p:cNvPicPr>
          <p:nvPr/>
        </p:nvPicPr>
        <p:blipFill>
          <a:blip r:embed="rId2"/>
          <a:stretch>
            <a:fillRect/>
          </a:stretch>
        </p:blipFill>
        <p:spPr>
          <a:xfrm>
            <a:off x="3886200" y="3946525"/>
            <a:ext cx="1930400" cy="1930400"/>
          </a:xfrm>
          <a:prstGeom prst="rect">
            <a:avLst/>
          </a:prstGeom>
        </p:spPr>
      </p:pic>
      <p:pic>
        <p:nvPicPr>
          <p:cNvPr id="8" name="Picture 7">
            <a:extLst>
              <a:ext uri="{FF2B5EF4-FFF2-40B4-BE49-F238E27FC236}">
                <a16:creationId xmlns:a16="http://schemas.microsoft.com/office/drawing/2014/main" id="{D72EFB14-2BBB-5944-AB57-E4D4AFA6C420}"/>
              </a:ext>
            </a:extLst>
          </p:cNvPr>
          <p:cNvPicPr>
            <a:picLocks noChangeAspect="1"/>
          </p:cNvPicPr>
          <p:nvPr/>
        </p:nvPicPr>
        <p:blipFill>
          <a:blip r:embed="rId3"/>
          <a:stretch>
            <a:fillRect/>
          </a:stretch>
        </p:blipFill>
        <p:spPr>
          <a:xfrm>
            <a:off x="6197600" y="4648200"/>
            <a:ext cx="2679700" cy="749300"/>
          </a:xfrm>
          <a:prstGeom prst="rect">
            <a:avLst/>
          </a:prstGeom>
        </p:spPr>
      </p:pic>
    </p:spTree>
    <p:extLst>
      <p:ext uri="{BB962C8B-B14F-4D97-AF65-F5344CB8AC3E}">
        <p14:creationId xmlns:p14="http://schemas.microsoft.com/office/powerpoint/2010/main" val="532862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83847-A54D-914D-9EA5-FBEE5792FE0D}"/>
              </a:ext>
            </a:extLst>
          </p:cNvPr>
          <p:cNvSpPr>
            <a:spLocks noGrp="1"/>
          </p:cNvSpPr>
          <p:nvPr>
            <p:ph type="title"/>
          </p:nvPr>
        </p:nvSpPr>
        <p:spPr/>
        <p:txBody>
          <a:bodyPr/>
          <a:lstStyle/>
          <a:p>
            <a:r>
              <a:rPr lang="en-US" dirty="0"/>
              <a:t>Heterogeneous Nodes </a:t>
            </a:r>
          </a:p>
        </p:txBody>
      </p:sp>
      <p:sp>
        <p:nvSpPr>
          <p:cNvPr id="3" name="Date Placeholder 2">
            <a:extLst>
              <a:ext uri="{FF2B5EF4-FFF2-40B4-BE49-F238E27FC236}">
                <a16:creationId xmlns:a16="http://schemas.microsoft.com/office/drawing/2014/main" id="{8AA782BA-04CF-D242-9ED1-F724F4C5F70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11322C1-00F8-504A-AA29-BFCD638E1AC4}"/>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EAC4F130-5473-3242-9819-951EA779EE69}"/>
              </a:ext>
            </a:extLst>
          </p:cNvPr>
          <p:cNvSpPr>
            <a:spLocks noGrp="1"/>
          </p:cNvSpPr>
          <p:nvPr>
            <p:ph sz="quarter" idx="1"/>
          </p:nvPr>
        </p:nvSpPr>
        <p:spPr/>
        <p:txBody>
          <a:bodyPr/>
          <a:lstStyle/>
          <a:p>
            <a:r>
              <a:rPr lang="en-US" dirty="0"/>
              <a:t>Homogeneous</a:t>
            </a:r>
            <a:r>
              <a:rPr lang="zh-CN" altLang="en-US" dirty="0"/>
              <a:t> </a:t>
            </a:r>
            <a:r>
              <a:rPr lang="en-US" altLang="zh-CN" dirty="0"/>
              <a:t>nodes</a:t>
            </a:r>
            <a:endParaRPr lang="en-US" dirty="0"/>
          </a:p>
          <a:p>
            <a:pPr lvl="1"/>
            <a:r>
              <a:rPr lang="en-US" dirty="0"/>
              <a:t>Hash</a:t>
            </a:r>
          </a:p>
          <a:p>
            <a:pPr lvl="1"/>
            <a:r>
              <a:rPr lang="en-US" dirty="0"/>
              <a:t>Consistent Hashing</a:t>
            </a:r>
          </a:p>
          <a:p>
            <a:pPr lvl="1"/>
            <a:r>
              <a:rPr lang="en-US" dirty="0"/>
              <a:t>Consistent Hashing with Bounded Loads</a:t>
            </a:r>
          </a:p>
          <a:p>
            <a:pPr lvl="1"/>
            <a:endParaRPr lang="en-US" dirty="0"/>
          </a:p>
          <a:p>
            <a:r>
              <a:rPr lang="en-US" dirty="0"/>
              <a:t>Heterogeneous Nodes?</a:t>
            </a:r>
          </a:p>
        </p:txBody>
      </p:sp>
      <p:pic>
        <p:nvPicPr>
          <p:cNvPr id="6" name="Picture 5">
            <a:extLst>
              <a:ext uri="{FF2B5EF4-FFF2-40B4-BE49-F238E27FC236}">
                <a16:creationId xmlns:a16="http://schemas.microsoft.com/office/drawing/2014/main" id="{F838AF94-3451-B448-AD1B-4CC0B3D6DA0B}"/>
              </a:ext>
            </a:extLst>
          </p:cNvPr>
          <p:cNvPicPr>
            <a:picLocks noChangeAspect="1"/>
          </p:cNvPicPr>
          <p:nvPr/>
        </p:nvPicPr>
        <p:blipFill>
          <a:blip r:embed="rId2"/>
          <a:stretch>
            <a:fillRect/>
          </a:stretch>
        </p:blipFill>
        <p:spPr>
          <a:xfrm>
            <a:off x="5638800" y="4038600"/>
            <a:ext cx="3190631" cy="1803400"/>
          </a:xfrm>
          <a:prstGeom prst="rect">
            <a:avLst/>
          </a:prstGeom>
        </p:spPr>
      </p:pic>
    </p:spTree>
    <p:extLst>
      <p:ext uri="{BB962C8B-B14F-4D97-AF65-F5344CB8AC3E}">
        <p14:creationId xmlns:p14="http://schemas.microsoft.com/office/powerpoint/2010/main" val="549910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A481B-AF50-A34A-BB37-E49C001B16AB}"/>
              </a:ext>
            </a:extLst>
          </p:cNvPr>
          <p:cNvSpPr>
            <a:spLocks noGrp="1"/>
          </p:cNvSpPr>
          <p:nvPr>
            <p:ph type="title"/>
          </p:nvPr>
        </p:nvSpPr>
        <p:spPr/>
        <p:txBody>
          <a:bodyPr/>
          <a:lstStyle/>
          <a:p>
            <a:r>
              <a:rPr lang="en-US" dirty="0"/>
              <a:t>Consistent hashing with virtual nodes</a:t>
            </a:r>
          </a:p>
        </p:txBody>
      </p:sp>
      <p:sp>
        <p:nvSpPr>
          <p:cNvPr id="3" name="Date Placeholder 2">
            <a:extLst>
              <a:ext uri="{FF2B5EF4-FFF2-40B4-BE49-F238E27FC236}">
                <a16:creationId xmlns:a16="http://schemas.microsoft.com/office/drawing/2014/main" id="{DA080DF9-5987-9E46-8749-4E734DF1C4F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0104883-A449-C04F-945F-9469F633B604}"/>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770C3DC2-0B3E-9C47-986E-F0DA07D0F918}"/>
              </a:ext>
            </a:extLst>
          </p:cNvPr>
          <p:cNvSpPr>
            <a:spLocks noGrp="1"/>
          </p:cNvSpPr>
          <p:nvPr>
            <p:ph sz="quarter" idx="1"/>
          </p:nvPr>
        </p:nvSpPr>
        <p:spPr/>
        <p:txBody>
          <a:bodyPr>
            <a:normAutofit fontScale="85000" lnSpcReduction="20000"/>
          </a:bodyPr>
          <a:lstStyle/>
          <a:p>
            <a:r>
              <a:rPr lang="en-US" dirty="0"/>
              <a:t>According to the performance of each node, a different number of virtual nodes are divided for each node, and these virtual nodes are mapped into a hash ring, and then data mapping and storage are performed according to a consistent hash algorithm</a:t>
            </a:r>
          </a:p>
          <a:p>
            <a:endParaRPr lang="en-US" dirty="0"/>
          </a:p>
          <a:p>
            <a:r>
              <a:rPr lang="en-US" dirty="0"/>
              <a:t>Example:</a:t>
            </a:r>
          </a:p>
          <a:p>
            <a:pPr lvl="1"/>
            <a:r>
              <a:rPr lang="en-US" dirty="0"/>
              <a:t>Node: N1, N2, N3. (N3 = 3*N1, N2 = 2* N1)</a:t>
            </a:r>
          </a:p>
          <a:p>
            <a:pPr lvl="1"/>
            <a:r>
              <a:rPr lang="en-US" dirty="0"/>
              <a:t>Data: D0:{ id:100, name:‘a0’}, D1:{ id:200, name:‘a1’}, D2:{ id:300, name:‘a2’}, D3:{ id:400, name:‘a3’}, D4:{ id:500, name:‘a4’}, D5:{ id:600, name:‘a5’}, D6:{ id:700, name:‘a6’}</a:t>
            </a:r>
          </a:p>
          <a:p>
            <a:endParaRPr lang="en-US" dirty="0"/>
          </a:p>
          <a:p>
            <a:endParaRPr lang="en-US" dirty="0"/>
          </a:p>
        </p:txBody>
      </p:sp>
    </p:spTree>
    <p:extLst>
      <p:ext uri="{BB962C8B-B14F-4D97-AF65-F5344CB8AC3E}">
        <p14:creationId xmlns:p14="http://schemas.microsoft.com/office/powerpoint/2010/main" val="3506325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A481B-AF50-A34A-BB37-E49C001B16AB}"/>
              </a:ext>
            </a:extLst>
          </p:cNvPr>
          <p:cNvSpPr>
            <a:spLocks noGrp="1"/>
          </p:cNvSpPr>
          <p:nvPr>
            <p:ph type="title"/>
          </p:nvPr>
        </p:nvSpPr>
        <p:spPr/>
        <p:txBody>
          <a:bodyPr/>
          <a:lstStyle/>
          <a:p>
            <a:r>
              <a:rPr lang="en-US" dirty="0"/>
              <a:t>Consistent hashing with virtual nodes</a:t>
            </a:r>
          </a:p>
        </p:txBody>
      </p:sp>
      <p:sp>
        <p:nvSpPr>
          <p:cNvPr id="3" name="Date Placeholder 2">
            <a:extLst>
              <a:ext uri="{FF2B5EF4-FFF2-40B4-BE49-F238E27FC236}">
                <a16:creationId xmlns:a16="http://schemas.microsoft.com/office/drawing/2014/main" id="{DA080DF9-5987-9E46-8749-4E734DF1C4F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30104883-A449-C04F-945F-9469F633B604}"/>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770C3DC2-0B3E-9C47-986E-F0DA07D0F918}"/>
              </a:ext>
            </a:extLst>
          </p:cNvPr>
          <p:cNvSpPr>
            <a:spLocks noGrp="1"/>
          </p:cNvSpPr>
          <p:nvPr>
            <p:ph sz="quarter" idx="1"/>
          </p:nvPr>
        </p:nvSpPr>
        <p:spPr>
          <a:xfrm>
            <a:off x="457200" y="1219200"/>
            <a:ext cx="8229600" cy="2133600"/>
          </a:xfrm>
        </p:spPr>
        <p:txBody>
          <a:bodyPr>
            <a:normAutofit fontScale="92500" lnSpcReduction="20000"/>
          </a:bodyPr>
          <a:lstStyle/>
          <a:p>
            <a:r>
              <a:rPr lang="en-US" dirty="0"/>
              <a:t>Example:</a:t>
            </a:r>
          </a:p>
          <a:p>
            <a:pPr lvl="1"/>
            <a:r>
              <a:rPr lang="en-US" dirty="0"/>
              <a:t>Node: N1, N2, N3. (N3 = 3*N1, N2 = 2* N1)</a:t>
            </a:r>
          </a:p>
          <a:p>
            <a:pPr lvl="1"/>
            <a:r>
              <a:rPr lang="en-US" dirty="0"/>
              <a:t>Data: D0:{ id:100, name:‘a0’}, D1:{ id:200, name:‘a1’}, D2:{ id:300, name:‘a2’}, D3:{ id:400, name:‘a3’}, D4:{ id:500, name:‘a4’}, D5:{ id:600, name:‘a5’}, D6:{ id:700, name:‘a6’}</a:t>
            </a:r>
          </a:p>
          <a:p>
            <a:endParaRPr lang="en-US" dirty="0"/>
          </a:p>
          <a:p>
            <a:endParaRPr lang="en-US" dirty="0"/>
          </a:p>
        </p:txBody>
      </p:sp>
      <p:sp>
        <p:nvSpPr>
          <p:cNvPr id="6" name="Rectangle 5">
            <a:extLst>
              <a:ext uri="{FF2B5EF4-FFF2-40B4-BE49-F238E27FC236}">
                <a16:creationId xmlns:a16="http://schemas.microsoft.com/office/drawing/2014/main" id="{0A533375-0C89-2B4D-9B4B-9CF48B259615}"/>
              </a:ext>
            </a:extLst>
          </p:cNvPr>
          <p:cNvSpPr/>
          <p:nvPr/>
        </p:nvSpPr>
        <p:spPr>
          <a:xfrm>
            <a:off x="1066800" y="4245228"/>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7" name="Rectangle 6">
            <a:extLst>
              <a:ext uri="{FF2B5EF4-FFF2-40B4-BE49-F238E27FC236}">
                <a16:creationId xmlns:a16="http://schemas.microsoft.com/office/drawing/2014/main" id="{CBFCCF4D-6466-784F-BDEE-D4A9161A10C9}"/>
              </a:ext>
            </a:extLst>
          </p:cNvPr>
          <p:cNvSpPr/>
          <p:nvPr/>
        </p:nvSpPr>
        <p:spPr>
          <a:xfrm>
            <a:off x="1461981" y="4245228"/>
            <a:ext cx="809837" cy="369332"/>
          </a:xfrm>
          <a:prstGeom prst="rect">
            <a:avLst/>
          </a:prstGeom>
        </p:spPr>
        <p:txBody>
          <a:bodyPr wrap="none">
            <a:spAutoFit/>
          </a:bodyPr>
          <a:lstStyle/>
          <a:p>
            <a:pPr algn="ctr"/>
            <a:r>
              <a:rPr lang="en-US" dirty="0">
                <a:solidFill>
                  <a:sysClr val="windowText" lastClr="000000"/>
                </a:solidFill>
              </a:rPr>
              <a:t>Node1</a:t>
            </a:r>
          </a:p>
        </p:txBody>
      </p:sp>
      <p:sp>
        <p:nvSpPr>
          <p:cNvPr id="8" name="Rectangle 7">
            <a:extLst>
              <a:ext uri="{FF2B5EF4-FFF2-40B4-BE49-F238E27FC236}">
                <a16:creationId xmlns:a16="http://schemas.microsoft.com/office/drawing/2014/main" id="{21387586-3DF9-9B48-A7B1-8BC418EC7B46}"/>
              </a:ext>
            </a:extLst>
          </p:cNvPr>
          <p:cNvSpPr/>
          <p:nvPr/>
        </p:nvSpPr>
        <p:spPr>
          <a:xfrm>
            <a:off x="1066800" y="4966782"/>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9" name="Rectangle 8">
            <a:extLst>
              <a:ext uri="{FF2B5EF4-FFF2-40B4-BE49-F238E27FC236}">
                <a16:creationId xmlns:a16="http://schemas.microsoft.com/office/drawing/2014/main" id="{39C3655D-3BC0-4A45-8758-BAA2744ABC74}"/>
              </a:ext>
            </a:extLst>
          </p:cNvPr>
          <p:cNvSpPr/>
          <p:nvPr/>
        </p:nvSpPr>
        <p:spPr>
          <a:xfrm>
            <a:off x="1461981" y="4966782"/>
            <a:ext cx="809837" cy="369332"/>
          </a:xfrm>
          <a:prstGeom prst="rect">
            <a:avLst/>
          </a:prstGeom>
        </p:spPr>
        <p:txBody>
          <a:bodyPr wrap="none">
            <a:spAutoFit/>
          </a:bodyPr>
          <a:lstStyle/>
          <a:p>
            <a:pPr algn="ctr"/>
            <a:r>
              <a:rPr lang="en-US" dirty="0">
                <a:solidFill>
                  <a:sysClr val="windowText" lastClr="000000"/>
                </a:solidFill>
              </a:rPr>
              <a:t>Node2</a:t>
            </a:r>
          </a:p>
        </p:txBody>
      </p:sp>
      <p:sp>
        <p:nvSpPr>
          <p:cNvPr id="10" name="Rectangle 9">
            <a:extLst>
              <a:ext uri="{FF2B5EF4-FFF2-40B4-BE49-F238E27FC236}">
                <a16:creationId xmlns:a16="http://schemas.microsoft.com/office/drawing/2014/main" id="{45239647-2FCC-7E4C-BC6B-624141B00EB7}"/>
              </a:ext>
            </a:extLst>
          </p:cNvPr>
          <p:cNvSpPr/>
          <p:nvPr/>
        </p:nvSpPr>
        <p:spPr>
          <a:xfrm>
            <a:off x="1066800" y="5671226"/>
            <a:ext cx="1600200" cy="365760"/>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1" name="Rectangle 10">
            <a:extLst>
              <a:ext uri="{FF2B5EF4-FFF2-40B4-BE49-F238E27FC236}">
                <a16:creationId xmlns:a16="http://schemas.microsoft.com/office/drawing/2014/main" id="{9B604FDD-57B8-C043-8319-BEEB396F03E3}"/>
              </a:ext>
            </a:extLst>
          </p:cNvPr>
          <p:cNvSpPr/>
          <p:nvPr/>
        </p:nvSpPr>
        <p:spPr>
          <a:xfrm>
            <a:off x="1461981" y="5671226"/>
            <a:ext cx="809837" cy="369332"/>
          </a:xfrm>
          <a:prstGeom prst="rect">
            <a:avLst/>
          </a:prstGeom>
        </p:spPr>
        <p:txBody>
          <a:bodyPr wrap="none">
            <a:spAutoFit/>
          </a:bodyPr>
          <a:lstStyle/>
          <a:p>
            <a:pPr algn="ctr"/>
            <a:r>
              <a:rPr lang="en-US" dirty="0">
                <a:solidFill>
                  <a:sysClr val="windowText" lastClr="000000"/>
                </a:solidFill>
              </a:rPr>
              <a:t>Node3</a:t>
            </a:r>
          </a:p>
        </p:txBody>
      </p:sp>
      <p:sp>
        <p:nvSpPr>
          <p:cNvPr id="15" name="Rectangle 14">
            <a:extLst>
              <a:ext uri="{FF2B5EF4-FFF2-40B4-BE49-F238E27FC236}">
                <a16:creationId xmlns:a16="http://schemas.microsoft.com/office/drawing/2014/main" id="{6B6EBF1B-704D-3D4E-9F01-C0A6F919B588}"/>
              </a:ext>
            </a:extLst>
          </p:cNvPr>
          <p:cNvSpPr/>
          <p:nvPr/>
        </p:nvSpPr>
        <p:spPr>
          <a:xfrm>
            <a:off x="4800600" y="3588039"/>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6" name="Rectangle 15">
            <a:extLst>
              <a:ext uri="{FF2B5EF4-FFF2-40B4-BE49-F238E27FC236}">
                <a16:creationId xmlns:a16="http://schemas.microsoft.com/office/drawing/2014/main" id="{9DF22854-4FE5-8142-94C0-D3BA66DD2D62}"/>
              </a:ext>
            </a:extLst>
          </p:cNvPr>
          <p:cNvSpPr/>
          <p:nvPr/>
        </p:nvSpPr>
        <p:spPr>
          <a:xfrm>
            <a:off x="5102005" y="3588039"/>
            <a:ext cx="997389" cy="369332"/>
          </a:xfrm>
          <a:prstGeom prst="rect">
            <a:avLst/>
          </a:prstGeom>
        </p:spPr>
        <p:txBody>
          <a:bodyPr wrap="none">
            <a:spAutoFit/>
          </a:bodyPr>
          <a:lstStyle/>
          <a:p>
            <a:pPr algn="ctr"/>
            <a:r>
              <a:rPr lang="en-US" dirty="0">
                <a:solidFill>
                  <a:sysClr val="windowText" lastClr="000000"/>
                </a:solidFill>
              </a:rPr>
              <a:t>Node2-1</a:t>
            </a:r>
          </a:p>
        </p:txBody>
      </p:sp>
      <p:sp>
        <p:nvSpPr>
          <p:cNvPr id="17" name="Rectangle 16">
            <a:extLst>
              <a:ext uri="{FF2B5EF4-FFF2-40B4-BE49-F238E27FC236}">
                <a16:creationId xmlns:a16="http://schemas.microsoft.com/office/drawing/2014/main" id="{B75A093A-390D-DF43-8467-C4DB37FDB59C}"/>
              </a:ext>
            </a:extLst>
          </p:cNvPr>
          <p:cNvSpPr/>
          <p:nvPr/>
        </p:nvSpPr>
        <p:spPr>
          <a:xfrm>
            <a:off x="4800600" y="4117625"/>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8" name="Rectangle 17">
            <a:extLst>
              <a:ext uri="{FF2B5EF4-FFF2-40B4-BE49-F238E27FC236}">
                <a16:creationId xmlns:a16="http://schemas.microsoft.com/office/drawing/2014/main" id="{6E3BC1AC-9B7A-2C47-96A2-B07211F4E60C}"/>
              </a:ext>
            </a:extLst>
          </p:cNvPr>
          <p:cNvSpPr/>
          <p:nvPr/>
        </p:nvSpPr>
        <p:spPr>
          <a:xfrm>
            <a:off x="5102005" y="4117625"/>
            <a:ext cx="997389" cy="369332"/>
          </a:xfrm>
          <a:prstGeom prst="rect">
            <a:avLst/>
          </a:prstGeom>
        </p:spPr>
        <p:txBody>
          <a:bodyPr wrap="none">
            <a:spAutoFit/>
          </a:bodyPr>
          <a:lstStyle/>
          <a:p>
            <a:pPr algn="ctr"/>
            <a:r>
              <a:rPr lang="en-US" dirty="0">
                <a:solidFill>
                  <a:sysClr val="windowText" lastClr="000000"/>
                </a:solidFill>
              </a:rPr>
              <a:t>Node2-2</a:t>
            </a:r>
          </a:p>
        </p:txBody>
      </p:sp>
      <p:sp>
        <p:nvSpPr>
          <p:cNvPr id="19" name="Rectangle 18">
            <a:extLst>
              <a:ext uri="{FF2B5EF4-FFF2-40B4-BE49-F238E27FC236}">
                <a16:creationId xmlns:a16="http://schemas.microsoft.com/office/drawing/2014/main" id="{0570467B-1F18-D642-812C-ABAA9F7109AD}"/>
              </a:ext>
            </a:extLst>
          </p:cNvPr>
          <p:cNvSpPr/>
          <p:nvPr/>
        </p:nvSpPr>
        <p:spPr>
          <a:xfrm>
            <a:off x="4800600" y="5242872"/>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0" name="Rectangle 19">
            <a:extLst>
              <a:ext uri="{FF2B5EF4-FFF2-40B4-BE49-F238E27FC236}">
                <a16:creationId xmlns:a16="http://schemas.microsoft.com/office/drawing/2014/main" id="{7E127D8D-611A-8542-AE57-7CDD388C7FAC}"/>
              </a:ext>
            </a:extLst>
          </p:cNvPr>
          <p:cNvSpPr/>
          <p:nvPr/>
        </p:nvSpPr>
        <p:spPr>
          <a:xfrm>
            <a:off x="5102005" y="5242872"/>
            <a:ext cx="997389" cy="369332"/>
          </a:xfrm>
          <a:prstGeom prst="rect">
            <a:avLst/>
          </a:prstGeom>
        </p:spPr>
        <p:txBody>
          <a:bodyPr wrap="none">
            <a:spAutoFit/>
          </a:bodyPr>
          <a:lstStyle/>
          <a:p>
            <a:pPr algn="ctr"/>
            <a:r>
              <a:rPr lang="en-US" dirty="0">
                <a:solidFill>
                  <a:sysClr val="windowText" lastClr="000000"/>
                </a:solidFill>
              </a:rPr>
              <a:t>Node3-1</a:t>
            </a:r>
          </a:p>
        </p:txBody>
      </p:sp>
      <p:sp>
        <p:nvSpPr>
          <p:cNvPr id="21" name="Rectangle 20">
            <a:extLst>
              <a:ext uri="{FF2B5EF4-FFF2-40B4-BE49-F238E27FC236}">
                <a16:creationId xmlns:a16="http://schemas.microsoft.com/office/drawing/2014/main" id="{F5B900B0-9A38-9A40-A8CD-137C4C0B9D18}"/>
              </a:ext>
            </a:extLst>
          </p:cNvPr>
          <p:cNvSpPr/>
          <p:nvPr/>
        </p:nvSpPr>
        <p:spPr>
          <a:xfrm>
            <a:off x="4800600" y="5772458"/>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2" name="Rectangle 21">
            <a:extLst>
              <a:ext uri="{FF2B5EF4-FFF2-40B4-BE49-F238E27FC236}">
                <a16:creationId xmlns:a16="http://schemas.microsoft.com/office/drawing/2014/main" id="{ED507685-DABC-A440-B81B-3EA9796D12A9}"/>
              </a:ext>
            </a:extLst>
          </p:cNvPr>
          <p:cNvSpPr/>
          <p:nvPr/>
        </p:nvSpPr>
        <p:spPr>
          <a:xfrm>
            <a:off x="5102005" y="5772458"/>
            <a:ext cx="997389" cy="369332"/>
          </a:xfrm>
          <a:prstGeom prst="rect">
            <a:avLst/>
          </a:prstGeom>
        </p:spPr>
        <p:txBody>
          <a:bodyPr wrap="none">
            <a:spAutoFit/>
          </a:bodyPr>
          <a:lstStyle/>
          <a:p>
            <a:pPr algn="ctr"/>
            <a:r>
              <a:rPr lang="en-US" dirty="0">
                <a:solidFill>
                  <a:sysClr val="windowText" lastClr="000000"/>
                </a:solidFill>
              </a:rPr>
              <a:t>Node3-2</a:t>
            </a:r>
          </a:p>
        </p:txBody>
      </p:sp>
      <p:sp>
        <p:nvSpPr>
          <p:cNvPr id="23" name="Rectangle 22">
            <a:extLst>
              <a:ext uri="{FF2B5EF4-FFF2-40B4-BE49-F238E27FC236}">
                <a16:creationId xmlns:a16="http://schemas.microsoft.com/office/drawing/2014/main" id="{8A7BF9E8-CBBC-0D40-ABE2-94CD3A68E03B}"/>
              </a:ext>
            </a:extLst>
          </p:cNvPr>
          <p:cNvSpPr/>
          <p:nvPr/>
        </p:nvSpPr>
        <p:spPr>
          <a:xfrm>
            <a:off x="4800600" y="6298273"/>
            <a:ext cx="16002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4" name="Rectangle 23">
            <a:extLst>
              <a:ext uri="{FF2B5EF4-FFF2-40B4-BE49-F238E27FC236}">
                <a16:creationId xmlns:a16="http://schemas.microsoft.com/office/drawing/2014/main" id="{BCA4A350-B7E0-5A4F-BBF4-B6D48E147036}"/>
              </a:ext>
            </a:extLst>
          </p:cNvPr>
          <p:cNvSpPr/>
          <p:nvPr/>
        </p:nvSpPr>
        <p:spPr>
          <a:xfrm>
            <a:off x="5102005" y="6298273"/>
            <a:ext cx="997389" cy="369332"/>
          </a:xfrm>
          <a:prstGeom prst="rect">
            <a:avLst/>
          </a:prstGeom>
        </p:spPr>
        <p:txBody>
          <a:bodyPr wrap="none">
            <a:spAutoFit/>
          </a:bodyPr>
          <a:lstStyle/>
          <a:p>
            <a:pPr algn="ctr"/>
            <a:r>
              <a:rPr lang="en-US" dirty="0">
                <a:solidFill>
                  <a:sysClr val="windowText" lastClr="000000"/>
                </a:solidFill>
              </a:rPr>
              <a:t>Node3-3</a:t>
            </a:r>
          </a:p>
        </p:txBody>
      </p:sp>
      <p:cxnSp>
        <p:nvCxnSpPr>
          <p:cNvPr id="26" name="Straight Arrow Connector 25">
            <a:extLst>
              <a:ext uri="{FF2B5EF4-FFF2-40B4-BE49-F238E27FC236}">
                <a16:creationId xmlns:a16="http://schemas.microsoft.com/office/drawing/2014/main" id="{F0F7B10D-E2DD-114E-8DC2-EB8F847E0B1A}"/>
              </a:ext>
            </a:extLst>
          </p:cNvPr>
          <p:cNvCxnSpPr>
            <a:cxnSpLocks/>
          </p:cNvCxnSpPr>
          <p:nvPr/>
        </p:nvCxnSpPr>
        <p:spPr>
          <a:xfrm flipV="1">
            <a:off x="2819400" y="4117625"/>
            <a:ext cx="1752600" cy="106397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30308BA0-3A1E-D54A-BF6B-E2A4038B93EF}"/>
              </a:ext>
            </a:extLst>
          </p:cNvPr>
          <p:cNvCxnSpPr>
            <a:cxnSpLocks/>
          </p:cNvCxnSpPr>
          <p:nvPr/>
        </p:nvCxnSpPr>
        <p:spPr>
          <a:xfrm>
            <a:off x="2825885" y="5859102"/>
            <a:ext cx="1746115" cy="9802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4900FF8-BB52-1E48-8232-D74E6C76FFE0}"/>
              </a:ext>
            </a:extLst>
          </p:cNvPr>
          <p:cNvSpPr/>
          <p:nvPr/>
        </p:nvSpPr>
        <p:spPr>
          <a:xfrm>
            <a:off x="6978140" y="5091528"/>
            <a:ext cx="1407758" cy="369332"/>
          </a:xfrm>
          <a:prstGeom prst="rect">
            <a:avLst/>
          </a:prstGeom>
        </p:spPr>
        <p:txBody>
          <a:bodyPr wrap="none">
            <a:spAutoFit/>
          </a:bodyPr>
          <a:lstStyle/>
          <a:p>
            <a:r>
              <a:rPr lang="en-US" dirty="0"/>
              <a:t>virtual nodes</a:t>
            </a:r>
          </a:p>
        </p:txBody>
      </p:sp>
    </p:spTree>
    <p:extLst>
      <p:ext uri="{BB962C8B-B14F-4D97-AF65-F5344CB8AC3E}">
        <p14:creationId xmlns:p14="http://schemas.microsoft.com/office/powerpoint/2010/main" val="740891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D80D4-5ECB-AB4F-8FE5-3FF08F6B6D6D}"/>
              </a:ext>
            </a:extLst>
          </p:cNvPr>
          <p:cNvSpPr>
            <a:spLocks noGrp="1"/>
          </p:cNvSpPr>
          <p:nvPr>
            <p:ph type="title"/>
          </p:nvPr>
        </p:nvSpPr>
        <p:spPr/>
        <p:txBody>
          <a:bodyPr/>
          <a:lstStyle/>
          <a:p>
            <a:r>
              <a:rPr lang="en-US" dirty="0"/>
              <a:t>Distributed Storage</a:t>
            </a:r>
          </a:p>
        </p:txBody>
      </p:sp>
      <p:sp>
        <p:nvSpPr>
          <p:cNvPr id="3" name="Date Placeholder 2">
            <a:extLst>
              <a:ext uri="{FF2B5EF4-FFF2-40B4-BE49-F238E27FC236}">
                <a16:creationId xmlns:a16="http://schemas.microsoft.com/office/drawing/2014/main" id="{F376CA86-DECD-AB4B-AF06-9CD179BA3790}"/>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876E4B7-96CA-3041-BEAE-77BCD0DCB3EB}"/>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362F92BA-EB77-774B-8346-BAF727D6A0D2}"/>
              </a:ext>
            </a:extLst>
          </p:cNvPr>
          <p:cNvSpPr>
            <a:spLocks noGrp="1"/>
          </p:cNvSpPr>
          <p:nvPr>
            <p:ph sz="quarter" idx="1"/>
          </p:nvPr>
        </p:nvSpPr>
        <p:spPr>
          <a:xfrm>
            <a:off x="457200" y="1219200"/>
            <a:ext cx="8229600" cy="2590800"/>
          </a:xfrm>
        </p:spPr>
        <p:txBody>
          <a:bodyPr>
            <a:normAutofit lnSpcReduction="10000"/>
          </a:bodyPr>
          <a:lstStyle/>
          <a:p>
            <a:r>
              <a:rPr lang="en-US" dirty="0"/>
              <a:t>Key idea: </a:t>
            </a:r>
          </a:p>
          <a:p>
            <a:pPr lvl="1"/>
            <a:r>
              <a:rPr lang="en-US" dirty="0"/>
              <a:t>Write: store the data on different machines according to certain rules. </a:t>
            </a:r>
          </a:p>
          <a:p>
            <a:pPr lvl="1"/>
            <a:r>
              <a:rPr lang="en-US" dirty="0"/>
              <a:t>Read: looking for certain machines according to certain rules and get the stored data.</a:t>
            </a:r>
          </a:p>
        </p:txBody>
      </p:sp>
      <p:sp>
        <p:nvSpPr>
          <p:cNvPr id="6" name="Rectangle 5">
            <a:extLst>
              <a:ext uri="{FF2B5EF4-FFF2-40B4-BE49-F238E27FC236}">
                <a16:creationId xmlns:a16="http://schemas.microsoft.com/office/drawing/2014/main" id="{D6243410-9C12-A648-BB34-5A1924C8A621}"/>
              </a:ext>
            </a:extLst>
          </p:cNvPr>
          <p:cNvSpPr/>
          <p:nvPr/>
        </p:nvSpPr>
        <p:spPr>
          <a:xfrm>
            <a:off x="3352800" y="3886200"/>
            <a:ext cx="1828800" cy="381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Applications</a:t>
            </a:r>
          </a:p>
        </p:txBody>
      </p:sp>
      <p:sp>
        <p:nvSpPr>
          <p:cNvPr id="7" name="Rectangle 6">
            <a:extLst>
              <a:ext uri="{FF2B5EF4-FFF2-40B4-BE49-F238E27FC236}">
                <a16:creationId xmlns:a16="http://schemas.microsoft.com/office/drawing/2014/main" id="{C1F95A8F-7769-7546-9D56-5AAB81FB5851}"/>
              </a:ext>
            </a:extLst>
          </p:cNvPr>
          <p:cNvSpPr/>
          <p:nvPr/>
        </p:nvSpPr>
        <p:spPr>
          <a:xfrm>
            <a:off x="3352800" y="4702175"/>
            <a:ext cx="1828800" cy="3810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Rules</a:t>
            </a:r>
          </a:p>
        </p:txBody>
      </p:sp>
      <p:sp>
        <p:nvSpPr>
          <p:cNvPr id="8" name="Rectangle 7">
            <a:extLst>
              <a:ext uri="{FF2B5EF4-FFF2-40B4-BE49-F238E27FC236}">
                <a16:creationId xmlns:a16="http://schemas.microsoft.com/office/drawing/2014/main" id="{7E9961B7-660F-AD49-8E15-1260895920A0}"/>
              </a:ext>
            </a:extLst>
          </p:cNvPr>
          <p:cNvSpPr/>
          <p:nvPr/>
        </p:nvSpPr>
        <p:spPr>
          <a:xfrm>
            <a:off x="1174209" y="5791200"/>
            <a:ext cx="858078"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 a</a:t>
            </a:r>
          </a:p>
        </p:txBody>
      </p:sp>
      <p:sp>
        <p:nvSpPr>
          <p:cNvPr id="9" name="Rectangle 8">
            <a:extLst>
              <a:ext uri="{FF2B5EF4-FFF2-40B4-BE49-F238E27FC236}">
                <a16:creationId xmlns:a16="http://schemas.microsoft.com/office/drawing/2014/main" id="{32C26564-17A2-4C47-88C7-EE3D804A4CD3}"/>
              </a:ext>
            </a:extLst>
          </p:cNvPr>
          <p:cNvSpPr/>
          <p:nvPr/>
        </p:nvSpPr>
        <p:spPr>
          <a:xfrm>
            <a:off x="2923761" y="5791200"/>
            <a:ext cx="858078"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 b</a:t>
            </a:r>
          </a:p>
        </p:txBody>
      </p:sp>
      <p:sp>
        <p:nvSpPr>
          <p:cNvPr id="10" name="Rectangle 9">
            <a:extLst>
              <a:ext uri="{FF2B5EF4-FFF2-40B4-BE49-F238E27FC236}">
                <a16:creationId xmlns:a16="http://schemas.microsoft.com/office/drawing/2014/main" id="{08CD570E-965A-CF4C-B478-347BD91F9002}"/>
              </a:ext>
            </a:extLst>
          </p:cNvPr>
          <p:cNvSpPr/>
          <p:nvPr/>
        </p:nvSpPr>
        <p:spPr>
          <a:xfrm>
            <a:off x="4752561" y="5791200"/>
            <a:ext cx="858078"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 c</a:t>
            </a:r>
          </a:p>
        </p:txBody>
      </p:sp>
      <p:sp>
        <p:nvSpPr>
          <p:cNvPr id="11" name="Rectangle 10">
            <a:extLst>
              <a:ext uri="{FF2B5EF4-FFF2-40B4-BE49-F238E27FC236}">
                <a16:creationId xmlns:a16="http://schemas.microsoft.com/office/drawing/2014/main" id="{AE8D8D7F-EB76-8B4A-B61D-BD530A655B56}"/>
              </a:ext>
            </a:extLst>
          </p:cNvPr>
          <p:cNvSpPr/>
          <p:nvPr/>
        </p:nvSpPr>
        <p:spPr>
          <a:xfrm>
            <a:off x="6620985" y="5791200"/>
            <a:ext cx="858078" cy="3810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Data d</a:t>
            </a:r>
          </a:p>
        </p:txBody>
      </p:sp>
      <p:cxnSp>
        <p:nvCxnSpPr>
          <p:cNvPr id="13" name="Straight Arrow Connector 12">
            <a:extLst>
              <a:ext uri="{FF2B5EF4-FFF2-40B4-BE49-F238E27FC236}">
                <a16:creationId xmlns:a16="http://schemas.microsoft.com/office/drawing/2014/main" id="{D83AF8E7-A0BB-3D4D-838C-1A9D95416FA4}"/>
              </a:ext>
            </a:extLst>
          </p:cNvPr>
          <p:cNvCxnSpPr>
            <a:stCxn id="6" idx="2"/>
            <a:endCxn id="7" idx="0"/>
          </p:cNvCxnSpPr>
          <p:nvPr/>
        </p:nvCxnSpPr>
        <p:spPr>
          <a:xfrm>
            <a:off x="4267200" y="4267200"/>
            <a:ext cx="0" cy="4349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D50BA6D-25FF-E047-B7A5-7E069D28A5F4}"/>
              </a:ext>
            </a:extLst>
          </p:cNvPr>
          <p:cNvCxnSpPr>
            <a:cxnSpLocks/>
            <a:endCxn id="9" idx="0"/>
          </p:cNvCxnSpPr>
          <p:nvPr/>
        </p:nvCxnSpPr>
        <p:spPr>
          <a:xfrm flipH="1">
            <a:off x="3352800" y="5083175"/>
            <a:ext cx="914400" cy="708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9603403-46CF-1A43-9EEB-27D10589F1A5}"/>
              </a:ext>
            </a:extLst>
          </p:cNvPr>
          <p:cNvCxnSpPr>
            <a:cxnSpLocks/>
            <a:stCxn id="7" idx="2"/>
          </p:cNvCxnSpPr>
          <p:nvPr/>
        </p:nvCxnSpPr>
        <p:spPr>
          <a:xfrm flipH="1">
            <a:off x="1575088" y="5083175"/>
            <a:ext cx="2692112" cy="7000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0A659B3-72E9-B34F-AAAD-26A466BD640F}"/>
              </a:ext>
            </a:extLst>
          </p:cNvPr>
          <p:cNvCxnSpPr>
            <a:cxnSpLocks/>
            <a:stCxn id="7" idx="2"/>
          </p:cNvCxnSpPr>
          <p:nvPr/>
        </p:nvCxnSpPr>
        <p:spPr>
          <a:xfrm>
            <a:off x="4267200" y="5083175"/>
            <a:ext cx="934212" cy="70802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85DE040-2B57-CF45-912E-CA68315EB1A4}"/>
              </a:ext>
            </a:extLst>
          </p:cNvPr>
          <p:cNvCxnSpPr>
            <a:cxnSpLocks/>
            <a:endCxn id="11" idx="0"/>
          </p:cNvCxnSpPr>
          <p:nvPr/>
        </p:nvCxnSpPr>
        <p:spPr>
          <a:xfrm>
            <a:off x="4267200" y="5075376"/>
            <a:ext cx="2782824" cy="71582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 name="Rounded Rectangular Callout 11">
            <a:extLst>
              <a:ext uri="{FF2B5EF4-FFF2-40B4-BE49-F238E27FC236}">
                <a16:creationId xmlns:a16="http://schemas.microsoft.com/office/drawing/2014/main" id="{1E80E5EB-07EB-DD4C-9CB4-CAE40C3B50BE}"/>
              </a:ext>
            </a:extLst>
          </p:cNvPr>
          <p:cNvSpPr/>
          <p:nvPr/>
        </p:nvSpPr>
        <p:spPr>
          <a:xfrm>
            <a:off x="5658612" y="4281532"/>
            <a:ext cx="1066797" cy="623818"/>
          </a:xfrm>
          <a:prstGeom prst="wedgeRoundRectCallout">
            <a:avLst>
              <a:gd name="adj1" fmla="val -92594"/>
              <a:gd name="adj2" fmla="val 47160"/>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Hash, range, …</a:t>
            </a:r>
          </a:p>
        </p:txBody>
      </p:sp>
    </p:spTree>
    <p:extLst>
      <p:ext uri="{BB962C8B-B14F-4D97-AF65-F5344CB8AC3E}">
        <p14:creationId xmlns:p14="http://schemas.microsoft.com/office/powerpoint/2010/main" val="29846170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C1D3-6144-A440-ACCF-A78AA8DAEA4A}"/>
              </a:ext>
            </a:extLst>
          </p:cNvPr>
          <p:cNvSpPr>
            <a:spLocks noGrp="1"/>
          </p:cNvSpPr>
          <p:nvPr>
            <p:ph type="title"/>
          </p:nvPr>
        </p:nvSpPr>
        <p:spPr/>
        <p:txBody>
          <a:bodyPr/>
          <a:lstStyle/>
          <a:p>
            <a:r>
              <a:rPr lang="en-US" dirty="0"/>
              <a:t>Consistent hashing with virtual nodes</a:t>
            </a:r>
          </a:p>
        </p:txBody>
      </p:sp>
      <p:sp>
        <p:nvSpPr>
          <p:cNvPr id="3" name="Date Placeholder 2">
            <a:extLst>
              <a:ext uri="{FF2B5EF4-FFF2-40B4-BE49-F238E27FC236}">
                <a16:creationId xmlns:a16="http://schemas.microsoft.com/office/drawing/2014/main" id="{672EBB7C-B14F-784F-B9AA-65CFED8590E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CB010E8-FD04-0646-AA77-E2A1D3D2A86C}"/>
              </a:ext>
            </a:extLst>
          </p:cNvPr>
          <p:cNvSpPr>
            <a:spLocks noGrp="1"/>
          </p:cNvSpPr>
          <p:nvPr>
            <p:ph type="sldNum" sz="quarter" idx="12"/>
          </p:nvPr>
        </p:nvSpPr>
        <p:spPr/>
        <p:txBody>
          <a:bodyPr/>
          <a:lstStyle/>
          <a:p>
            <a:r>
              <a:rPr lang="en-US" dirty="0"/>
              <a:t>CS 4504</a:t>
            </a:r>
          </a:p>
        </p:txBody>
      </p:sp>
      <p:sp>
        <p:nvSpPr>
          <p:cNvPr id="6" name="Content Placeholder 4">
            <a:extLst>
              <a:ext uri="{FF2B5EF4-FFF2-40B4-BE49-F238E27FC236}">
                <a16:creationId xmlns:a16="http://schemas.microsoft.com/office/drawing/2014/main" id="{7DCEB5D9-6358-2448-97B3-FBDBE67A86A8}"/>
              </a:ext>
            </a:extLst>
          </p:cNvPr>
          <p:cNvSpPr>
            <a:spLocks noGrp="1"/>
          </p:cNvSpPr>
          <p:nvPr>
            <p:ph sz="quarter" idx="1"/>
          </p:nvPr>
        </p:nvSpPr>
        <p:spPr>
          <a:xfrm>
            <a:off x="457200" y="1219200"/>
            <a:ext cx="8229600" cy="1066800"/>
          </a:xfrm>
        </p:spPr>
        <p:txBody>
          <a:bodyPr>
            <a:normAutofit fontScale="92500" lnSpcReduction="20000"/>
          </a:bodyPr>
          <a:lstStyle/>
          <a:p>
            <a:r>
              <a:rPr lang="en-US" dirty="0"/>
              <a:t>Suppose the value of nodes and data in hash ring are as follows:</a:t>
            </a:r>
          </a:p>
        </p:txBody>
      </p:sp>
      <p:graphicFrame>
        <p:nvGraphicFramePr>
          <p:cNvPr id="7" name="Table 6">
            <a:extLst>
              <a:ext uri="{FF2B5EF4-FFF2-40B4-BE49-F238E27FC236}">
                <a16:creationId xmlns:a16="http://schemas.microsoft.com/office/drawing/2014/main" id="{A3FC842E-374A-DC40-A3C6-7F9DDD18B18E}"/>
              </a:ext>
            </a:extLst>
          </p:cNvPr>
          <p:cNvGraphicFramePr>
            <a:graphicFrameLocks noGrp="1"/>
          </p:cNvGraphicFramePr>
          <p:nvPr>
            <p:extLst>
              <p:ext uri="{D42A27DB-BD31-4B8C-83A1-F6EECF244321}">
                <p14:modId xmlns:p14="http://schemas.microsoft.com/office/powerpoint/2010/main" val="803366631"/>
              </p:ext>
            </p:extLst>
          </p:nvPr>
        </p:nvGraphicFramePr>
        <p:xfrm>
          <a:off x="685800" y="2757940"/>
          <a:ext cx="3124200" cy="2712720"/>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775547377"/>
                    </a:ext>
                  </a:extLst>
                </a:gridCol>
                <a:gridCol w="1219200">
                  <a:extLst>
                    <a:ext uri="{9D8B030D-6E8A-4147-A177-3AD203B41FA5}">
                      <a16:colId xmlns:a16="http://schemas.microsoft.com/office/drawing/2014/main" val="2197411364"/>
                    </a:ext>
                  </a:extLst>
                </a:gridCol>
              </a:tblGrid>
              <a:tr h="28905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289052">
                <a:tc>
                  <a:txBody>
                    <a:bodyPr/>
                    <a:lstStyle/>
                    <a:p>
                      <a:pPr algn="ctr"/>
                      <a:r>
                        <a:rPr lang="en-US" sz="1600" dirty="0"/>
                        <a:t>D0</a:t>
                      </a:r>
                    </a:p>
                  </a:txBody>
                  <a:tcPr/>
                </a:tc>
                <a:tc>
                  <a:txBody>
                    <a:bodyPr/>
                    <a:lstStyle/>
                    <a:p>
                      <a:pPr algn="ctr"/>
                      <a:r>
                        <a:rPr lang="en-US" sz="1600" dirty="0"/>
                        <a:t>100</a:t>
                      </a:r>
                    </a:p>
                  </a:txBody>
                  <a:tcPr/>
                </a:tc>
                <a:extLst>
                  <a:ext uri="{0D108BD9-81ED-4DB2-BD59-A6C34878D82A}">
                    <a16:rowId xmlns:a16="http://schemas.microsoft.com/office/drawing/2014/main" val="832931339"/>
                  </a:ext>
                </a:extLst>
              </a:tr>
              <a:tr h="2890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D1</a:t>
                      </a:r>
                    </a:p>
                  </a:txBody>
                  <a:tcPr/>
                </a:tc>
                <a:tc>
                  <a:txBody>
                    <a:bodyPr/>
                    <a:lstStyle/>
                    <a:p>
                      <a:pPr algn="ctr"/>
                      <a:r>
                        <a:rPr lang="en-US" sz="1600" dirty="0"/>
                        <a:t>200</a:t>
                      </a:r>
                    </a:p>
                  </a:txBody>
                  <a:tcPr/>
                </a:tc>
                <a:extLst>
                  <a:ext uri="{0D108BD9-81ED-4DB2-BD59-A6C34878D82A}">
                    <a16:rowId xmlns:a16="http://schemas.microsoft.com/office/drawing/2014/main" val="3857079694"/>
                  </a:ext>
                </a:extLst>
              </a:tr>
              <a:tr h="289052">
                <a:tc>
                  <a:txBody>
                    <a:bodyPr/>
                    <a:lstStyle/>
                    <a:p>
                      <a:pPr algn="ctr"/>
                      <a:r>
                        <a:rPr lang="en-US" sz="1600" dirty="0"/>
                        <a:t>D2</a:t>
                      </a:r>
                    </a:p>
                  </a:txBody>
                  <a:tcPr/>
                </a:tc>
                <a:tc>
                  <a:txBody>
                    <a:bodyPr/>
                    <a:lstStyle/>
                    <a:p>
                      <a:pPr algn="ctr"/>
                      <a:r>
                        <a:rPr lang="en-US" sz="1600" dirty="0"/>
                        <a:t>300</a:t>
                      </a:r>
                    </a:p>
                  </a:txBody>
                  <a:tcPr/>
                </a:tc>
                <a:extLst>
                  <a:ext uri="{0D108BD9-81ED-4DB2-BD59-A6C34878D82A}">
                    <a16:rowId xmlns:a16="http://schemas.microsoft.com/office/drawing/2014/main" val="3384072364"/>
                  </a:ext>
                </a:extLst>
              </a:tr>
              <a:tr h="289052">
                <a:tc>
                  <a:txBody>
                    <a:bodyPr/>
                    <a:lstStyle/>
                    <a:p>
                      <a:pPr algn="ctr"/>
                      <a:r>
                        <a:rPr lang="en-US" sz="1600" dirty="0"/>
                        <a:t>D3</a:t>
                      </a:r>
                    </a:p>
                  </a:txBody>
                  <a:tcPr/>
                </a:tc>
                <a:tc>
                  <a:txBody>
                    <a:bodyPr/>
                    <a:lstStyle/>
                    <a:p>
                      <a:pPr algn="ctr"/>
                      <a:r>
                        <a:rPr lang="en-US" sz="1600" dirty="0"/>
                        <a:t>400</a:t>
                      </a:r>
                    </a:p>
                  </a:txBody>
                  <a:tcPr/>
                </a:tc>
                <a:extLst>
                  <a:ext uri="{0D108BD9-81ED-4DB2-BD59-A6C34878D82A}">
                    <a16:rowId xmlns:a16="http://schemas.microsoft.com/office/drawing/2014/main" val="3201904591"/>
                  </a:ext>
                </a:extLst>
              </a:tr>
              <a:tr h="289052">
                <a:tc>
                  <a:txBody>
                    <a:bodyPr/>
                    <a:lstStyle/>
                    <a:p>
                      <a:pPr algn="ctr"/>
                      <a:r>
                        <a:rPr lang="en-US" sz="1600" dirty="0"/>
                        <a:t>D4</a:t>
                      </a:r>
                    </a:p>
                  </a:txBody>
                  <a:tcPr/>
                </a:tc>
                <a:tc>
                  <a:txBody>
                    <a:bodyPr/>
                    <a:lstStyle/>
                    <a:p>
                      <a:pPr algn="ctr"/>
                      <a:r>
                        <a:rPr lang="en-US" sz="1600" dirty="0"/>
                        <a:t>500</a:t>
                      </a:r>
                    </a:p>
                  </a:txBody>
                  <a:tcPr/>
                </a:tc>
                <a:extLst>
                  <a:ext uri="{0D108BD9-81ED-4DB2-BD59-A6C34878D82A}">
                    <a16:rowId xmlns:a16="http://schemas.microsoft.com/office/drawing/2014/main" val="2024676770"/>
                  </a:ext>
                </a:extLst>
              </a:tr>
              <a:tr h="289052">
                <a:tc>
                  <a:txBody>
                    <a:bodyPr/>
                    <a:lstStyle/>
                    <a:p>
                      <a:pPr algn="ctr"/>
                      <a:r>
                        <a:rPr lang="en-US" sz="1600" dirty="0"/>
                        <a:t>D5</a:t>
                      </a:r>
                    </a:p>
                  </a:txBody>
                  <a:tcPr/>
                </a:tc>
                <a:tc>
                  <a:txBody>
                    <a:bodyPr/>
                    <a:lstStyle/>
                    <a:p>
                      <a:pPr algn="ctr"/>
                      <a:r>
                        <a:rPr lang="en-US" sz="1600" dirty="0"/>
                        <a:t>600</a:t>
                      </a:r>
                    </a:p>
                  </a:txBody>
                  <a:tcPr/>
                </a:tc>
                <a:extLst>
                  <a:ext uri="{0D108BD9-81ED-4DB2-BD59-A6C34878D82A}">
                    <a16:rowId xmlns:a16="http://schemas.microsoft.com/office/drawing/2014/main" val="3021331049"/>
                  </a:ext>
                </a:extLst>
              </a:tr>
              <a:tr h="289052">
                <a:tc>
                  <a:txBody>
                    <a:bodyPr/>
                    <a:lstStyle/>
                    <a:p>
                      <a:pPr algn="ctr"/>
                      <a:r>
                        <a:rPr lang="en-US" sz="1600" dirty="0"/>
                        <a:t>D6</a:t>
                      </a:r>
                    </a:p>
                  </a:txBody>
                  <a:tcPr/>
                </a:tc>
                <a:tc>
                  <a:txBody>
                    <a:bodyPr/>
                    <a:lstStyle/>
                    <a:p>
                      <a:pPr algn="ctr"/>
                      <a:r>
                        <a:rPr lang="en-US" sz="1600" dirty="0"/>
                        <a:t>700</a:t>
                      </a:r>
                    </a:p>
                  </a:txBody>
                  <a:tcPr/>
                </a:tc>
                <a:extLst>
                  <a:ext uri="{0D108BD9-81ED-4DB2-BD59-A6C34878D82A}">
                    <a16:rowId xmlns:a16="http://schemas.microsoft.com/office/drawing/2014/main" val="208475829"/>
                  </a:ext>
                </a:extLst>
              </a:tr>
            </a:tbl>
          </a:graphicData>
        </a:graphic>
      </p:graphicFrame>
      <p:graphicFrame>
        <p:nvGraphicFramePr>
          <p:cNvPr id="9" name="Table 8">
            <a:extLst>
              <a:ext uri="{FF2B5EF4-FFF2-40B4-BE49-F238E27FC236}">
                <a16:creationId xmlns:a16="http://schemas.microsoft.com/office/drawing/2014/main" id="{90D0EEF8-C07F-CF45-B6EB-61281396827A}"/>
              </a:ext>
            </a:extLst>
          </p:cNvPr>
          <p:cNvGraphicFramePr>
            <a:graphicFrameLocks noGrp="1"/>
          </p:cNvGraphicFramePr>
          <p:nvPr>
            <p:extLst>
              <p:ext uri="{D42A27DB-BD31-4B8C-83A1-F6EECF244321}">
                <p14:modId xmlns:p14="http://schemas.microsoft.com/office/powerpoint/2010/main" val="3256702710"/>
              </p:ext>
            </p:extLst>
          </p:nvPr>
        </p:nvGraphicFramePr>
        <p:xfrm>
          <a:off x="5181600" y="2757940"/>
          <a:ext cx="3124200" cy="2712720"/>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775547377"/>
                    </a:ext>
                  </a:extLst>
                </a:gridCol>
                <a:gridCol w="1219200">
                  <a:extLst>
                    <a:ext uri="{9D8B030D-6E8A-4147-A177-3AD203B41FA5}">
                      <a16:colId xmlns:a16="http://schemas.microsoft.com/office/drawing/2014/main" val="2197411364"/>
                    </a:ext>
                  </a:extLst>
                </a:gridCol>
              </a:tblGrid>
              <a:tr h="41734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382563">
                <a:tc>
                  <a:txBody>
                    <a:bodyPr/>
                    <a:lstStyle/>
                    <a:p>
                      <a:pPr algn="ctr"/>
                      <a:r>
                        <a:rPr lang="en-US" sz="1600" dirty="0"/>
                        <a:t>Node1-1</a:t>
                      </a:r>
                    </a:p>
                  </a:txBody>
                  <a:tcPr>
                    <a:solidFill>
                      <a:srgbClr val="B5E2C0"/>
                    </a:solidFill>
                  </a:tcPr>
                </a:tc>
                <a:tc>
                  <a:txBody>
                    <a:bodyPr/>
                    <a:lstStyle/>
                    <a:p>
                      <a:pPr algn="ctr"/>
                      <a:r>
                        <a:rPr lang="en-US" sz="1600" dirty="0"/>
                        <a:t>100</a:t>
                      </a:r>
                    </a:p>
                  </a:txBody>
                  <a:tcPr>
                    <a:solidFill>
                      <a:srgbClr val="B5E2C0"/>
                    </a:solidFill>
                  </a:tcPr>
                </a:tc>
                <a:extLst>
                  <a:ext uri="{0D108BD9-81ED-4DB2-BD59-A6C34878D82A}">
                    <a16:rowId xmlns:a16="http://schemas.microsoft.com/office/drawing/2014/main" val="832931339"/>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Node2-1</a:t>
                      </a:r>
                    </a:p>
                  </a:txBody>
                  <a:tcPr>
                    <a:solidFill>
                      <a:srgbClr val="81D340"/>
                    </a:solidFill>
                  </a:tcPr>
                </a:tc>
                <a:tc>
                  <a:txBody>
                    <a:bodyPr/>
                    <a:lstStyle/>
                    <a:p>
                      <a:pPr algn="ctr"/>
                      <a:r>
                        <a:rPr lang="en-US" sz="1600" dirty="0"/>
                        <a:t>200</a:t>
                      </a:r>
                    </a:p>
                  </a:txBody>
                  <a:tcPr>
                    <a:solidFill>
                      <a:srgbClr val="81D340"/>
                    </a:solidFill>
                  </a:tcPr>
                </a:tc>
                <a:extLst>
                  <a:ext uri="{0D108BD9-81ED-4DB2-BD59-A6C34878D82A}">
                    <a16:rowId xmlns:a16="http://schemas.microsoft.com/office/drawing/2014/main" val="3857079694"/>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Node2-2</a:t>
                      </a:r>
                    </a:p>
                  </a:txBody>
                  <a:tcPr>
                    <a:solidFill>
                      <a:srgbClr val="81D340"/>
                    </a:solidFill>
                  </a:tcPr>
                </a:tc>
                <a:tc>
                  <a:txBody>
                    <a:bodyPr/>
                    <a:lstStyle/>
                    <a:p>
                      <a:pPr algn="ctr"/>
                      <a:r>
                        <a:rPr lang="en-US" sz="1600" dirty="0"/>
                        <a:t>300</a:t>
                      </a:r>
                    </a:p>
                  </a:txBody>
                  <a:tcPr>
                    <a:solidFill>
                      <a:srgbClr val="81D340"/>
                    </a:solidFill>
                  </a:tcPr>
                </a:tc>
                <a:extLst>
                  <a:ext uri="{0D108BD9-81ED-4DB2-BD59-A6C34878D82A}">
                    <a16:rowId xmlns:a16="http://schemas.microsoft.com/office/drawing/2014/main" val="3384072364"/>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Node3-1</a:t>
                      </a:r>
                    </a:p>
                  </a:txBody>
                  <a:tcPr>
                    <a:solidFill>
                      <a:srgbClr val="96C6E7"/>
                    </a:solidFill>
                  </a:tcPr>
                </a:tc>
                <a:tc>
                  <a:txBody>
                    <a:bodyPr/>
                    <a:lstStyle/>
                    <a:p>
                      <a:pPr algn="ctr"/>
                      <a:r>
                        <a:rPr lang="en-US" sz="1600" dirty="0"/>
                        <a:t>400</a:t>
                      </a:r>
                    </a:p>
                  </a:txBody>
                  <a:tcPr>
                    <a:solidFill>
                      <a:srgbClr val="96C6E7"/>
                    </a:solidFill>
                  </a:tcPr>
                </a:tc>
                <a:extLst>
                  <a:ext uri="{0D108BD9-81ED-4DB2-BD59-A6C34878D82A}">
                    <a16:rowId xmlns:a16="http://schemas.microsoft.com/office/drawing/2014/main" val="3201904591"/>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Node3-2</a:t>
                      </a:r>
                    </a:p>
                  </a:txBody>
                  <a:tcPr>
                    <a:solidFill>
                      <a:srgbClr val="96C6E7"/>
                    </a:solidFill>
                  </a:tcPr>
                </a:tc>
                <a:tc>
                  <a:txBody>
                    <a:bodyPr/>
                    <a:lstStyle/>
                    <a:p>
                      <a:pPr algn="ctr"/>
                      <a:r>
                        <a:rPr lang="en-US" sz="1600" dirty="0"/>
                        <a:t>500</a:t>
                      </a:r>
                    </a:p>
                  </a:txBody>
                  <a:tcPr>
                    <a:solidFill>
                      <a:srgbClr val="96C6E7"/>
                    </a:solidFill>
                  </a:tcPr>
                </a:tc>
                <a:extLst>
                  <a:ext uri="{0D108BD9-81ED-4DB2-BD59-A6C34878D82A}">
                    <a16:rowId xmlns:a16="http://schemas.microsoft.com/office/drawing/2014/main" val="2024676770"/>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Node3-3</a:t>
                      </a:r>
                    </a:p>
                  </a:txBody>
                  <a:tcPr>
                    <a:solidFill>
                      <a:srgbClr val="96C6E7"/>
                    </a:solidFill>
                  </a:tcPr>
                </a:tc>
                <a:tc>
                  <a:txBody>
                    <a:bodyPr/>
                    <a:lstStyle/>
                    <a:p>
                      <a:pPr algn="ctr"/>
                      <a:r>
                        <a:rPr lang="en-US" sz="1600" dirty="0"/>
                        <a:t>600</a:t>
                      </a:r>
                    </a:p>
                  </a:txBody>
                  <a:tcPr>
                    <a:solidFill>
                      <a:srgbClr val="96C6E7"/>
                    </a:solidFill>
                  </a:tcPr>
                </a:tc>
                <a:extLst>
                  <a:ext uri="{0D108BD9-81ED-4DB2-BD59-A6C34878D82A}">
                    <a16:rowId xmlns:a16="http://schemas.microsoft.com/office/drawing/2014/main" val="3021331049"/>
                  </a:ext>
                </a:extLst>
              </a:tr>
            </a:tbl>
          </a:graphicData>
        </a:graphic>
      </p:graphicFrame>
    </p:spTree>
    <p:extLst>
      <p:ext uri="{BB962C8B-B14F-4D97-AF65-F5344CB8AC3E}">
        <p14:creationId xmlns:p14="http://schemas.microsoft.com/office/powerpoint/2010/main" val="19826171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C1D3-6144-A440-ACCF-A78AA8DAEA4A}"/>
              </a:ext>
            </a:extLst>
          </p:cNvPr>
          <p:cNvSpPr>
            <a:spLocks noGrp="1"/>
          </p:cNvSpPr>
          <p:nvPr>
            <p:ph type="title"/>
          </p:nvPr>
        </p:nvSpPr>
        <p:spPr/>
        <p:txBody>
          <a:bodyPr/>
          <a:lstStyle/>
          <a:p>
            <a:r>
              <a:rPr lang="en-US" dirty="0"/>
              <a:t>Consistent hashing with virtual nodes</a:t>
            </a:r>
          </a:p>
        </p:txBody>
      </p:sp>
      <p:sp>
        <p:nvSpPr>
          <p:cNvPr id="3" name="Date Placeholder 2">
            <a:extLst>
              <a:ext uri="{FF2B5EF4-FFF2-40B4-BE49-F238E27FC236}">
                <a16:creationId xmlns:a16="http://schemas.microsoft.com/office/drawing/2014/main" id="{672EBB7C-B14F-784F-B9AA-65CFED8590EB}"/>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BCB010E8-FD04-0646-AA77-E2A1D3D2A86C}"/>
              </a:ext>
            </a:extLst>
          </p:cNvPr>
          <p:cNvSpPr>
            <a:spLocks noGrp="1"/>
          </p:cNvSpPr>
          <p:nvPr>
            <p:ph type="sldNum" sz="quarter" idx="12"/>
          </p:nvPr>
        </p:nvSpPr>
        <p:spPr/>
        <p:txBody>
          <a:bodyPr/>
          <a:lstStyle/>
          <a:p>
            <a:r>
              <a:rPr lang="en-US" dirty="0"/>
              <a:t>CS 4504</a:t>
            </a:r>
          </a:p>
        </p:txBody>
      </p:sp>
      <p:graphicFrame>
        <p:nvGraphicFramePr>
          <p:cNvPr id="7" name="Table 6">
            <a:extLst>
              <a:ext uri="{FF2B5EF4-FFF2-40B4-BE49-F238E27FC236}">
                <a16:creationId xmlns:a16="http://schemas.microsoft.com/office/drawing/2014/main" id="{A3FC842E-374A-DC40-A3C6-7F9DDD18B18E}"/>
              </a:ext>
            </a:extLst>
          </p:cNvPr>
          <p:cNvGraphicFramePr>
            <a:graphicFrameLocks noGrp="1"/>
          </p:cNvGraphicFramePr>
          <p:nvPr>
            <p:extLst>
              <p:ext uri="{D42A27DB-BD31-4B8C-83A1-F6EECF244321}">
                <p14:modId xmlns:p14="http://schemas.microsoft.com/office/powerpoint/2010/main" val="1721897924"/>
              </p:ext>
            </p:extLst>
          </p:nvPr>
        </p:nvGraphicFramePr>
        <p:xfrm>
          <a:off x="457200" y="1219200"/>
          <a:ext cx="3124200" cy="2712720"/>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775547377"/>
                    </a:ext>
                  </a:extLst>
                </a:gridCol>
                <a:gridCol w="1219200">
                  <a:extLst>
                    <a:ext uri="{9D8B030D-6E8A-4147-A177-3AD203B41FA5}">
                      <a16:colId xmlns:a16="http://schemas.microsoft.com/office/drawing/2014/main" val="2197411364"/>
                    </a:ext>
                  </a:extLst>
                </a:gridCol>
              </a:tblGrid>
              <a:tr h="28905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289052">
                <a:tc>
                  <a:txBody>
                    <a:bodyPr/>
                    <a:lstStyle/>
                    <a:p>
                      <a:pPr algn="ctr"/>
                      <a:r>
                        <a:rPr lang="en-US" sz="1600" dirty="0"/>
                        <a:t>D0</a:t>
                      </a:r>
                    </a:p>
                  </a:txBody>
                  <a:tcPr/>
                </a:tc>
                <a:tc>
                  <a:txBody>
                    <a:bodyPr/>
                    <a:lstStyle/>
                    <a:p>
                      <a:pPr algn="ctr"/>
                      <a:r>
                        <a:rPr lang="en-US" sz="1600" dirty="0"/>
                        <a:t>100</a:t>
                      </a:r>
                    </a:p>
                  </a:txBody>
                  <a:tcPr/>
                </a:tc>
                <a:extLst>
                  <a:ext uri="{0D108BD9-81ED-4DB2-BD59-A6C34878D82A}">
                    <a16:rowId xmlns:a16="http://schemas.microsoft.com/office/drawing/2014/main" val="832931339"/>
                  </a:ext>
                </a:extLst>
              </a:tr>
              <a:tr h="2890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D1</a:t>
                      </a:r>
                    </a:p>
                  </a:txBody>
                  <a:tcPr/>
                </a:tc>
                <a:tc>
                  <a:txBody>
                    <a:bodyPr/>
                    <a:lstStyle/>
                    <a:p>
                      <a:pPr algn="ctr"/>
                      <a:r>
                        <a:rPr lang="en-US" sz="1600" dirty="0"/>
                        <a:t>200</a:t>
                      </a:r>
                    </a:p>
                  </a:txBody>
                  <a:tcPr/>
                </a:tc>
                <a:extLst>
                  <a:ext uri="{0D108BD9-81ED-4DB2-BD59-A6C34878D82A}">
                    <a16:rowId xmlns:a16="http://schemas.microsoft.com/office/drawing/2014/main" val="3857079694"/>
                  </a:ext>
                </a:extLst>
              </a:tr>
              <a:tr h="289052">
                <a:tc>
                  <a:txBody>
                    <a:bodyPr/>
                    <a:lstStyle/>
                    <a:p>
                      <a:pPr algn="ctr"/>
                      <a:r>
                        <a:rPr lang="en-US" sz="1600" dirty="0"/>
                        <a:t>D2</a:t>
                      </a:r>
                    </a:p>
                  </a:txBody>
                  <a:tcPr/>
                </a:tc>
                <a:tc>
                  <a:txBody>
                    <a:bodyPr/>
                    <a:lstStyle/>
                    <a:p>
                      <a:pPr algn="ctr"/>
                      <a:r>
                        <a:rPr lang="en-US" sz="1600" dirty="0"/>
                        <a:t>300</a:t>
                      </a:r>
                    </a:p>
                  </a:txBody>
                  <a:tcPr/>
                </a:tc>
                <a:extLst>
                  <a:ext uri="{0D108BD9-81ED-4DB2-BD59-A6C34878D82A}">
                    <a16:rowId xmlns:a16="http://schemas.microsoft.com/office/drawing/2014/main" val="3384072364"/>
                  </a:ext>
                </a:extLst>
              </a:tr>
              <a:tr h="289052">
                <a:tc>
                  <a:txBody>
                    <a:bodyPr/>
                    <a:lstStyle/>
                    <a:p>
                      <a:pPr algn="ctr"/>
                      <a:r>
                        <a:rPr lang="en-US" sz="1600" dirty="0"/>
                        <a:t>D3</a:t>
                      </a:r>
                    </a:p>
                  </a:txBody>
                  <a:tcPr/>
                </a:tc>
                <a:tc>
                  <a:txBody>
                    <a:bodyPr/>
                    <a:lstStyle/>
                    <a:p>
                      <a:pPr algn="ctr"/>
                      <a:r>
                        <a:rPr lang="en-US" sz="1600" dirty="0"/>
                        <a:t>400</a:t>
                      </a:r>
                    </a:p>
                  </a:txBody>
                  <a:tcPr/>
                </a:tc>
                <a:extLst>
                  <a:ext uri="{0D108BD9-81ED-4DB2-BD59-A6C34878D82A}">
                    <a16:rowId xmlns:a16="http://schemas.microsoft.com/office/drawing/2014/main" val="3201904591"/>
                  </a:ext>
                </a:extLst>
              </a:tr>
              <a:tr h="289052">
                <a:tc>
                  <a:txBody>
                    <a:bodyPr/>
                    <a:lstStyle/>
                    <a:p>
                      <a:pPr algn="ctr"/>
                      <a:r>
                        <a:rPr lang="en-US" sz="1600" dirty="0"/>
                        <a:t>D4</a:t>
                      </a:r>
                    </a:p>
                  </a:txBody>
                  <a:tcPr/>
                </a:tc>
                <a:tc>
                  <a:txBody>
                    <a:bodyPr/>
                    <a:lstStyle/>
                    <a:p>
                      <a:pPr algn="ctr"/>
                      <a:r>
                        <a:rPr lang="en-US" sz="1600" dirty="0"/>
                        <a:t>500</a:t>
                      </a:r>
                    </a:p>
                  </a:txBody>
                  <a:tcPr/>
                </a:tc>
                <a:extLst>
                  <a:ext uri="{0D108BD9-81ED-4DB2-BD59-A6C34878D82A}">
                    <a16:rowId xmlns:a16="http://schemas.microsoft.com/office/drawing/2014/main" val="2024676770"/>
                  </a:ext>
                </a:extLst>
              </a:tr>
              <a:tr h="289052">
                <a:tc>
                  <a:txBody>
                    <a:bodyPr/>
                    <a:lstStyle/>
                    <a:p>
                      <a:pPr algn="ctr"/>
                      <a:r>
                        <a:rPr lang="en-US" sz="1600" dirty="0"/>
                        <a:t>D5</a:t>
                      </a:r>
                    </a:p>
                  </a:txBody>
                  <a:tcPr/>
                </a:tc>
                <a:tc>
                  <a:txBody>
                    <a:bodyPr/>
                    <a:lstStyle/>
                    <a:p>
                      <a:pPr algn="ctr"/>
                      <a:r>
                        <a:rPr lang="en-US" sz="1600" dirty="0"/>
                        <a:t>600</a:t>
                      </a:r>
                    </a:p>
                  </a:txBody>
                  <a:tcPr/>
                </a:tc>
                <a:extLst>
                  <a:ext uri="{0D108BD9-81ED-4DB2-BD59-A6C34878D82A}">
                    <a16:rowId xmlns:a16="http://schemas.microsoft.com/office/drawing/2014/main" val="3021331049"/>
                  </a:ext>
                </a:extLst>
              </a:tr>
              <a:tr h="289052">
                <a:tc>
                  <a:txBody>
                    <a:bodyPr/>
                    <a:lstStyle/>
                    <a:p>
                      <a:pPr algn="ctr"/>
                      <a:r>
                        <a:rPr lang="en-US" sz="1600" dirty="0"/>
                        <a:t>D6</a:t>
                      </a:r>
                    </a:p>
                  </a:txBody>
                  <a:tcPr/>
                </a:tc>
                <a:tc>
                  <a:txBody>
                    <a:bodyPr/>
                    <a:lstStyle/>
                    <a:p>
                      <a:pPr algn="ctr"/>
                      <a:r>
                        <a:rPr lang="en-US" sz="1600" dirty="0"/>
                        <a:t>700</a:t>
                      </a:r>
                    </a:p>
                  </a:txBody>
                  <a:tcPr/>
                </a:tc>
                <a:extLst>
                  <a:ext uri="{0D108BD9-81ED-4DB2-BD59-A6C34878D82A}">
                    <a16:rowId xmlns:a16="http://schemas.microsoft.com/office/drawing/2014/main" val="208475829"/>
                  </a:ext>
                </a:extLst>
              </a:tr>
            </a:tbl>
          </a:graphicData>
        </a:graphic>
      </p:graphicFrame>
      <p:graphicFrame>
        <p:nvGraphicFramePr>
          <p:cNvPr id="8" name="Table 7">
            <a:extLst>
              <a:ext uri="{FF2B5EF4-FFF2-40B4-BE49-F238E27FC236}">
                <a16:creationId xmlns:a16="http://schemas.microsoft.com/office/drawing/2014/main" id="{811EA651-1BE6-B94D-BBA7-6A33CD5973ED}"/>
              </a:ext>
            </a:extLst>
          </p:cNvPr>
          <p:cNvGraphicFramePr>
            <a:graphicFrameLocks noGrp="1"/>
          </p:cNvGraphicFramePr>
          <p:nvPr>
            <p:extLst>
              <p:ext uri="{D42A27DB-BD31-4B8C-83A1-F6EECF244321}">
                <p14:modId xmlns:p14="http://schemas.microsoft.com/office/powerpoint/2010/main" val="3040429367"/>
              </p:ext>
            </p:extLst>
          </p:nvPr>
        </p:nvGraphicFramePr>
        <p:xfrm>
          <a:off x="454152" y="4069080"/>
          <a:ext cx="3124200" cy="2712720"/>
        </p:xfrm>
        <a:graphic>
          <a:graphicData uri="http://schemas.openxmlformats.org/drawingml/2006/table">
            <a:tbl>
              <a:tblPr firstRow="1" bandRow="1">
                <a:tableStyleId>{5C22544A-7EE6-4342-B048-85BDC9FD1C3A}</a:tableStyleId>
              </a:tblPr>
              <a:tblGrid>
                <a:gridCol w="1905000">
                  <a:extLst>
                    <a:ext uri="{9D8B030D-6E8A-4147-A177-3AD203B41FA5}">
                      <a16:colId xmlns:a16="http://schemas.microsoft.com/office/drawing/2014/main" val="775547377"/>
                    </a:ext>
                  </a:extLst>
                </a:gridCol>
                <a:gridCol w="1219200">
                  <a:extLst>
                    <a:ext uri="{9D8B030D-6E8A-4147-A177-3AD203B41FA5}">
                      <a16:colId xmlns:a16="http://schemas.microsoft.com/office/drawing/2014/main" val="2197411364"/>
                    </a:ext>
                  </a:extLst>
                </a:gridCol>
              </a:tblGrid>
              <a:tr h="417342">
                <a:tc>
                  <a:txBody>
                    <a:bodyPr/>
                    <a:lstStyle/>
                    <a:p>
                      <a:pPr algn="ctr"/>
                      <a:r>
                        <a:rPr lang="en-US" dirty="0"/>
                        <a:t>Nodes or data</a:t>
                      </a:r>
                    </a:p>
                  </a:txBody>
                  <a:tcPr/>
                </a:tc>
                <a:tc>
                  <a:txBody>
                    <a:bodyPr/>
                    <a:lstStyle/>
                    <a:p>
                      <a:pPr algn="ctr"/>
                      <a:r>
                        <a:rPr lang="en-US" dirty="0"/>
                        <a:t>Value</a:t>
                      </a:r>
                    </a:p>
                  </a:txBody>
                  <a:tcPr/>
                </a:tc>
                <a:extLst>
                  <a:ext uri="{0D108BD9-81ED-4DB2-BD59-A6C34878D82A}">
                    <a16:rowId xmlns:a16="http://schemas.microsoft.com/office/drawing/2014/main" val="244094333"/>
                  </a:ext>
                </a:extLst>
              </a:tr>
              <a:tr h="382563">
                <a:tc>
                  <a:txBody>
                    <a:bodyPr/>
                    <a:lstStyle/>
                    <a:p>
                      <a:pPr algn="ctr"/>
                      <a:r>
                        <a:rPr lang="en-US" sz="1600" dirty="0"/>
                        <a:t>Node1-1</a:t>
                      </a:r>
                    </a:p>
                  </a:txBody>
                  <a:tcPr>
                    <a:solidFill>
                      <a:srgbClr val="B5E2C0"/>
                    </a:solidFill>
                  </a:tcPr>
                </a:tc>
                <a:tc>
                  <a:txBody>
                    <a:bodyPr/>
                    <a:lstStyle/>
                    <a:p>
                      <a:pPr algn="ctr"/>
                      <a:r>
                        <a:rPr lang="en-US" sz="1600" dirty="0"/>
                        <a:t>100</a:t>
                      </a:r>
                    </a:p>
                  </a:txBody>
                  <a:tcPr>
                    <a:solidFill>
                      <a:srgbClr val="B5E2C0"/>
                    </a:solidFill>
                  </a:tcPr>
                </a:tc>
                <a:extLst>
                  <a:ext uri="{0D108BD9-81ED-4DB2-BD59-A6C34878D82A}">
                    <a16:rowId xmlns:a16="http://schemas.microsoft.com/office/drawing/2014/main" val="832931339"/>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Node2-1</a:t>
                      </a:r>
                    </a:p>
                  </a:txBody>
                  <a:tcPr>
                    <a:solidFill>
                      <a:srgbClr val="81D340"/>
                    </a:solidFill>
                  </a:tcPr>
                </a:tc>
                <a:tc>
                  <a:txBody>
                    <a:bodyPr/>
                    <a:lstStyle/>
                    <a:p>
                      <a:pPr algn="ctr"/>
                      <a:r>
                        <a:rPr lang="en-US" sz="1600" dirty="0"/>
                        <a:t>200</a:t>
                      </a:r>
                    </a:p>
                  </a:txBody>
                  <a:tcPr>
                    <a:solidFill>
                      <a:srgbClr val="81D340"/>
                    </a:solidFill>
                  </a:tcPr>
                </a:tc>
                <a:extLst>
                  <a:ext uri="{0D108BD9-81ED-4DB2-BD59-A6C34878D82A}">
                    <a16:rowId xmlns:a16="http://schemas.microsoft.com/office/drawing/2014/main" val="3857079694"/>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Node2-2</a:t>
                      </a:r>
                    </a:p>
                  </a:txBody>
                  <a:tcPr>
                    <a:solidFill>
                      <a:srgbClr val="81D340"/>
                    </a:solidFill>
                  </a:tcPr>
                </a:tc>
                <a:tc>
                  <a:txBody>
                    <a:bodyPr/>
                    <a:lstStyle/>
                    <a:p>
                      <a:pPr algn="ctr"/>
                      <a:r>
                        <a:rPr lang="en-US" sz="1600" dirty="0"/>
                        <a:t>300</a:t>
                      </a:r>
                    </a:p>
                  </a:txBody>
                  <a:tcPr>
                    <a:solidFill>
                      <a:srgbClr val="81D340"/>
                    </a:solidFill>
                  </a:tcPr>
                </a:tc>
                <a:extLst>
                  <a:ext uri="{0D108BD9-81ED-4DB2-BD59-A6C34878D82A}">
                    <a16:rowId xmlns:a16="http://schemas.microsoft.com/office/drawing/2014/main" val="3384072364"/>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Node3-1</a:t>
                      </a:r>
                    </a:p>
                  </a:txBody>
                  <a:tcPr>
                    <a:solidFill>
                      <a:srgbClr val="96C6E7"/>
                    </a:solidFill>
                  </a:tcPr>
                </a:tc>
                <a:tc>
                  <a:txBody>
                    <a:bodyPr/>
                    <a:lstStyle/>
                    <a:p>
                      <a:pPr algn="ctr"/>
                      <a:r>
                        <a:rPr lang="en-US" sz="1600" dirty="0"/>
                        <a:t>400</a:t>
                      </a:r>
                    </a:p>
                  </a:txBody>
                  <a:tcPr>
                    <a:solidFill>
                      <a:srgbClr val="96C6E7"/>
                    </a:solidFill>
                  </a:tcPr>
                </a:tc>
                <a:extLst>
                  <a:ext uri="{0D108BD9-81ED-4DB2-BD59-A6C34878D82A}">
                    <a16:rowId xmlns:a16="http://schemas.microsoft.com/office/drawing/2014/main" val="3201904591"/>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Node3-2</a:t>
                      </a:r>
                    </a:p>
                  </a:txBody>
                  <a:tcPr>
                    <a:solidFill>
                      <a:srgbClr val="96C6E7"/>
                    </a:solidFill>
                  </a:tcPr>
                </a:tc>
                <a:tc>
                  <a:txBody>
                    <a:bodyPr/>
                    <a:lstStyle/>
                    <a:p>
                      <a:pPr algn="ctr"/>
                      <a:r>
                        <a:rPr lang="en-US" sz="1600" dirty="0"/>
                        <a:t>500</a:t>
                      </a:r>
                    </a:p>
                  </a:txBody>
                  <a:tcPr>
                    <a:solidFill>
                      <a:srgbClr val="96C6E7"/>
                    </a:solidFill>
                  </a:tcPr>
                </a:tc>
                <a:extLst>
                  <a:ext uri="{0D108BD9-81ED-4DB2-BD59-A6C34878D82A}">
                    <a16:rowId xmlns:a16="http://schemas.microsoft.com/office/drawing/2014/main" val="2024676770"/>
                  </a:ext>
                </a:extLst>
              </a:tr>
              <a:tr h="3825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Node3-3</a:t>
                      </a:r>
                    </a:p>
                  </a:txBody>
                  <a:tcPr>
                    <a:solidFill>
                      <a:srgbClr val="96C6E7"/>
                    </a:solidFill>
                  </a:tcPr>
                </a:tc>
                <a:tc>
                  <a:txBody>
                    <a:bodyPr/>
                    <a:lstStyle/>
                    <a:p>
                      <a:pPr algn="ctr"/>
                      <a:r>
                        <a:rPr lang="en-US" sz="1600" dirty="0"/>
                        <a:t>600</a:t>
                      </a:r>
                    </a:p>
                  </a:txBody>
                  <a:tcPr>
                    <a:solidFill>
                      <a:srgbClr val="96C6E7"/>
                    </a:solidFill>
                  </a:tcPr>
                </a:tc>
                <a:extLst>
                  <a:ext uri="{0D108BD9-81ED-4DB2-BD59-A6C34878D82A}">
                    <a16:rowId xmlns:a16="http://schemas.microsoft.com/office/drawing/2014/main" val="3021331049"/>
                  </a:ext>
                </a:extLst>
              </a:tr>
            </a:tbl>
          </a:graphicData>
        </a:graphic>
      </p:graphicFrame>
      <p:pic>
        <p:nvPicPr>
          <p:cNvPr id="10" name="Picture 9">
            <a:extLst>
              <a:ext uri="{FF2B5EF4-FFF2-40B4-BE49-F238E27FC236}">
                <a16:creationId xmlns:a16="http://schemas.microsoft.com/office/drawing/2014/main" id="{18E3D1B4-64CF-8F47-B9BD-24D1DC28A9C2}"/>
              </a:ext>
            </a:extLst>
          </p:cNvPr>
          <p:cNvPicPr>
            <a:picLocks noChangeAspect="1"/>
          </p:cNvPicPr>
          <p:nvPr/>
        </p:nvPicPr>
        <p:blipFill>
          <a:blip r:embed="rId2"/>
          <a:stretch>
            <a:fillRect/>
          </a:stretch>
        </p:blipFill>
        <p:spPr>
          <a:xfrm>
            <a:off x="3886200" y="1779270"/>
            <a:ext cx="5168693" cy="4305300"/>
          </a:xfrm>
          <a:prstGeom prst="rect">
            <a:avLst/>
          </a:prstGeom>
        </p:spPr>
      </p:pic>
    </p:spTree>
    <p:extLst>
      <p:ext uri="{BB962C8B-B14F-4D97-AF65-F5344CB8AC3E}">
        <p14:creationId xmlns:p14="http://schemas.microsoft.com/office/powerpoint/2010/main" val="182851468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6E72-DFD2-4141-B74D-A5881FA7C899}"/>
              </a:ext>
            </a:extLst>
          </p:cNvPr>
          <p:cNvSpPr>
            <a:spLocks noGrp="1"/>
          </p:cNvSpPr>
          <p:nvPr>
            <p:ph type="title"/>
          </p:nvPr>
        </p:nvSpPr>
        <p:spPr/>
        <p:txBody>
          <a:bodyPr/>
          <a:lstStyle/>
          <a:p>
            <a:r>
              <a:rPr lang="en-US" dirty="0"/>
              <a:t>Consistent hashing with virtual nodes</a:t>
            </a:r>
          </a:p>
        </p:txBody>
      </p:sp>
      <p:sp>
        <p:nvSpPr>
          <p:cNvPr id="3" name="Date Placeholder 2">
            <a:extLst>
              <a:ext uri="{FF2B5EF4-FFF2-40B4-BE49-F238E27FC236}">
                <a16:creationId xmlns:a16="http://schemas.microsoft.com/office/drawing/2014/main" id="{5CAC65A2-BB65-5043-8A19-1C552DD4FCC5}"/>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D5383169-9B60-4641-8459-C0DE8FEE46E9}"/>
              </a:ext>
            </a:extLst>
          </p:cNvPr>
          <p:cNvSpPr>
            <a:spLocks noGrp="1"/>
          </p:cNvSpPr>
          <p:nvPr>
            <p:ph type="sldNum" sz="quarter" idx="12"/>
          </p:nvPr>
        </p:nvSpPr>
        <p:spPr/>
        <p:txBody>
          <a:bodyPr/>
          <a:lstStyle/>
          <a:p>
            <a:r>
              <a:rPr lang="en-US" dirty="0"/>
              <a:t>CS 4504</a:t>
            </a:r>
          </a:p>
        </p:txBody>
      </p:sp>
      <p:pic>
        <p:nvPicPr>
          <p:cNvPr id="6" name="Picture 5">
            <a:extLst>
              <a:ext uri="{FF2B5EF4-FFF2-40B4-BE49-F238E27FC236}">
                <a16:creationId xmlns:a16="http://schemas.microsoft.com/office/drawing/2014/main" id="{77423252-E90F-0A4A-AFCC-9A560C49B093}"/>
              </a:ext>
            </a:extLst>
          </p:cNvPr>
          <p:cNvPicPr>
            <a:picLocks noChangeAspect="1"/>
          </p:cNvPicPr>
          <p:nvPr/>
        </p:nvPicPr>
        <p:blipFill>
          <a:blip r:embed="rId2"/>
          <a:stretch>
            <a:fillRect/>
          </a:stretch>
        </p:blipFill>
        <p:spPr>
          <a:xfrm>
            <a:off x="76200" y="1558925"/>
            <a:ext cx="5168693" cy="4305300"/>
          </a:xfrm>
          <a:prstGeom prst="rect">
            <a:avLst/>
          </a:prstGeom>
        </p:spPr>
      </p:pic>
      <p:sp>
        <p:nvSpPr>
          <p:cNvPr id="7" name="Rectangle 6">
            <a:extLst>
              <a:ext uri="{FF2B5EF4-FFF2-40B4-BE49-F238E27FC236}">
                <a16:creationId xmlns:a16="http://schemas.microsoft.com/office/drawing/2014/main" id="{7F7C6025-9C9E-F04D-BF7D-99C974A0775A}"/>
              </a:ext>
            </a:extLst>
          </p:cNvPr>
          <p:cNvSpPr/>
          <p:nvPr/>
        </p:nvSpPr>
        <p:spPr>
          <a:xfrm>
            <a:off x="5853219" y="2971800"/>
            <a:ext cx="28956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8" name="Rectangle 7">
            <a:extLst>
              <a:ext uri="{FF2B5EF4-FFF2-40B4-BE49-F238E27FC236}">
                <a16:creationId xmlns:a16="http://schemas.microsoft.com/office/drawing/2014/main" id="{661C0D74-091F-BD4E-A974-C5E2FB386B8E}"/>
              </a:ext>
            </a:extLst>
          </p:cNvPr>
          <p:cNvSpPr/>
          <p:nvPr/>
        </p:nvSpPr>
        <p:spPr>
          <a:xfrm>
            <a:off x="6248400" y="2971800"/>
            <a:ext cx="809837" cy="369332"/>
          </a:xfrm>
          <a:prstGeom prst="rect">
            <a:avLst/>
          </a:prstGeom>
        </p:spPr>
        <p:txBody>
          <a:bodyPr wrap="none">
            <a:spAutoFit/>
          </a:bodyPr>
          <a:lstStyle/>
          <a:p>
            <a:pPr algn="ctr"/>
            <a:r>
              <a:rPr lang="en-US" dirty="0">
                <a:solidFill>
                  <a:sysClr val="windowText" lastClr="000000"/>
                </a:solidFill>
              </a:rPr>
              <a:t>Node1</a:t>
            </a:r>
          </a:p>
        </p:txBody>
      </p:sp>
      <p:sp>
        <p:nvSpPr>
          <p:cNvPr id="9" name="Rectangle 8">
            <a:extLst>
              <a:ext uri="{FF2B5EF4-FFF2-40B4-BE49-F238E27FC236}">
                <a16:creationId xmlns:a16="http://schemas.microsoft.com/office/drawing/2014/main" id="{AB1C3BF3-8FE5-6F43-9B1F-05827AA192FC}"/>
              </a:ext>
            </a:extLst>
          </p:cNvPr>
          <p:cNvSpPr/>
          <p:nvPr/>
        </p:nvSpPr>
        <p:spPr>
          <a:xfrm>
            <a:off x="5853220" y="3687022"/>
            <a:ext cx="28956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0" name="Rectangle 9">
            <a:extLst>
              <a:ext uri="{FF2B5EF4-FFF2-40B4-BE49-F238E27FC236}">
                <a16:creationId xmlns:a16="http://schemas.microsoft.com/office/drawing/2014/main" id="{A20E4011-9560-B843-B6DB-F5E8F722F1FA}"/>
              </a:ext>
            </a:extLst>
          </p:cNvPr>
          <p:cNvSpPr/>
          <p:nvPr/>
        </p:nvSpPr>
        <p:spPr>
          <a:xfrm>
            <a:off x="6248401" y="3687022"/>
            <a:ext cx="809837" cy="369332"/>
          </a:xfrm>
          <a:prstGeom prst="rect">
            <a:avLst/>
          </a:prstGeom>
        </p:spPr>
        <p:txBody>
          <a:bodyPr wrap="none">
            <a:spAutoFit/>
          </a:bodyPr>
          <a:lstStyle/>
          <a:p>
            <a:pPr algn="ctr"/>
            <a:r>
              <a:rPr lang="en-US" dirty="0">
                <a:solidFill>
                  <a:sysClr val="windowText" lastClr="000000"/>
                </a:solidFill>
              </a:rPr>
              <a:t>Node2</a:t>
            </a:r>
          </a:p>
        </p:txBody>
      </p:sp>
      <p:sp>
        <p:nvSpPr>
          <p:cNvPr id="13" name="Rectangle 12">
            <a:extLst>
              <a:ext uri="{FF2B5EF4-FFF2-40B4-BE49-F238E27FC236}">
                <a16:creationId xmlns:a16="http://schemas.microsoft.com/office/drawing/2014/main" id="{ABA2C431-659A-C14E-97D1-5022E5EB3F5A}"/>
              </a:ext>
            </a:extLst>
          </p:cNvPr>
          <p:cNvSpPr/>
          <p:nvPr/>
        </p:nvSpPr>
        <p:spPr>
          <a:xfrm>
            <a:off x="5854840" y="4402244"/>
            <a:ext cx="2895600" cy="369332"/>
          </a:xfrm>
          <a:prstGeom prst="rect">
            <a:avLst/>
          </a:prstGeom>
          <a:solidFill>
            <a:srgbClr val="FB772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14" name="Rectangle 13">
            <a:extLst>
              <a:ext uri="{FF2B5EF4-FFF2-40B4-BE49-F238E27FC236}">
                <a16:creationId xmlns:a16="http://schemas.microsoft.com/office/drawing/2014/main" id="{902129D0-22A5-444C-9E92-B97DEB4C4A1A}"/>
              </a:ext>
            </a:extLst>
          </p:cNvPr>
          <p:cNvSpPr/>
          <p:nvPr/>
        </p:nvSpPr>
        <p:spPr>
          <a:xfrm>
            <a:off x="6250021" y="4402244"/>
            <a:ext cx="809837" cy="369332"/>
          </a:xfrm>
          <a:prstGeom prst="rect">
            <a:avLst/>
          </a:prstGeom>
        </p:spPr>
        <p:txBody>
          <a:bodyPr wrap="none">
            <a:spAutoFit/>
          </a:bodyPr>
          <a:lstStyle/>
          <a:p>
            <a:pPr algn="ctr"/>
            <a:r>
              <a:rPr lang="en-US" dirty="0">
                <a:solidFill>
                  <a:sysClr val="windowText" lastClr="000000"/>
                </a:solidFill>
              </a:rPr>
              <a:t>Node3</a:t>
            </a:r>
          </a:p>
        </p:txBody>
      </p:sp>
      <p:sp>
        <p:nvSpPr>
          <p:cNvPr id="19" name="TextBox 18">
            <a:extLst>
              <a:ext uri="{FF2B5EF4-FFF2-40B4-BE49-F238E27FC236}">
                <a16:creationId xmlns:a16="http://schemas.microsoft.com/office/drawing/2014/main" id="{112804BB-82E8-0D46-89D6-8349113D8C73}"/>
              </a:ext>
            </a:extLst>
          </p:cNvPr>
          <p:cNvSpPr txBox="1"/>
          <p:nvPr/>
        </p:nvSpPr>
        <p:spPr>
          <a:xfrm>
            <a:off x="7485844" y="2971800"/>
            <a:ext cx="814647" cy="369332"/>
          </a:xfrm>
          <a:prstGeom prst="rect">
            <a:avLst/>
          </a:prstGeom>
          <a:noFill/>
        </p:spPr>
        <p:txBody>
          <a:bodyPr wrap="none" rtlCol="0">
            <a:spAutoFit/>
          </a:bodyPr>
          <a:lstStyle/>
          <a:p>
            <a:r>
              <a:rPr lang="en-US" dirty="0"/>
              <a:t>D0, D6</a:t>
            </a:r>
          </a:p>
        </p:txBody>
      </p:sp>
      <p:sp>
        <p:nvSpPr>
          <p:cNvPr id="20" name="TextBox 19">
            <a:extLst>
              <a:ext uri="{FF2B5EF4-FFF2-40B4-BE49-F238E27FC236}">
                <a16:creationId xmlns:a16="http://schemas.microsoft.com/office/drawing/2014/main" id="{412632F0-ED12-B248-9D01-D839D4476A20}"/>
              </a:ext>
            </a:extLst>
          </p:cNvPr>
          <p:cNvSpPr txBox="1"/>
          <p:nvPr/>
        </p:nvSpPr>
        <p:spPr>
          <a:xfrm>
            <a:off x="7480981" y="3702731"/>
            <a:ext cx="814647" cy="369332"/>
          </a:xfrm>
          <a:prstGeom prst="rect">
            <a:avLst/>
          </a:prstGeom>
          <a:noFill/>
        </p:spPr>
        <p:txBody>
          <a:bodyPr wrap="none" rtlCol="0">
            <a:spAutoFit/>
          </a:bodyPr>
          <a:lstStyle/>
          <a:p>
            <a:r>
              <a:rPr lang="en-US" dirty="0"/>
              <a:t>D1, D2</a:t>
            </a:r>
          </a:p>
        </p:txBody>
      </p:sp>
      <p:sp>
        <p:nvSpPr>
          <p:cNvPr id="21" name="TextBox 20">
            <a:extLst>
              <a:ext uri="{FF2B5EF4-FFF2-40B4-BE49-F238E27FC236}">
                <a16:creationId xmlns:a16="http://schemas.microsoft.com/office/drawing/2014/main" id="{CCED7BEA-4DEE-0240-B2C1-1B223E638BE0}"/>
              </a:ext>
            </a:extLst>
          </p:cNvPr>
          <p:cNvSpPr txBox="1"/>
          <p:nvPr/>
        </p:nvSpPr>
        <p:spPr>
          <a:xfrm>
            <a:off x="7286427" y="4402244"/>
            <a:ext cx="1184940" cy="369332"/>
          </a:xfrm>
          <a:prstGeom prst="rect">
            <a:avLst/>
          </a:prstGeom>
          <a:noFill/>
        </p:spPr>
        <p:txBody>
          <a:bodyPr wrap="none" rtlCol="0">
            <a:spAutoFit/>
          </a:bodyPr>
          <a:lstStyle/>
          <a:p>
            <a:r>
              <a:rPr lang="en-US" dirty="0"/>
              <a:t>D3, D4, D5</a:t>
            </a:r>
          </a:p>
        </p:txBody>
      </p:sp>
    </p:spTree>
    <p:extLst>
      <p:ext uri="{BB962C8B-B14F-4D97-AF65-F5344CB8AC3E}">
        <p14:creationId xmlns:p14="http://schemas.microsoft.com/office/powerpoint/2010/main" val="33739096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C7FFA-A892-F445-AD43-37D320550781}"/>
              </a:ext>
            </a:extLst>
          </p:cNvPr>
          <p:cNvSpPr>
            <a:spLocks noGrp="1"/>
          </p:cNvSpPr>
          <p:nvPr>
            <p:ph type="title"/>
          </p:nvPr>
        </p:nvSpPr>
        <p:spPr/>
        <p:txBody>
          <a:bodyPr>
            <a:normAutofit/>
          </a:bodyPr>
          <a:lstStyle/>
          <a:p>
            <a:r>
              <a:rPr lang="en-US" dirty="0"/>
              <a:t>Consistent hashing with virtual nodes</a:t>
            </a:r>
          </a:p>
        </p:txBody>
      </p:sp>
      <p:sp>
        <p:nvSpPr>
          <p:cNvPr id="3" name="Date Placeholder 2">
            <a:extLst>
              <a:ext uri="{FF2B5EF4-FFF2-40B4-BE49-F238E27FC236}">
                <a16:creationId xmlns:a16="http://schemas.microsoft.com/office/drawing/2014/main" id="{6C1E6276-D5B7-1D47-882B-259DBC3F788F}"/>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5C2B158E-7B3F-834D-8283-829051E0EB2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CC5AD778-87A2-DC4D-BFDA-DE2488DEB7FE}"/>
              </a:ext>
            </a:extLst>
          </p:cNvPr>
          <p:cNvSpPr>
            <a:spLocks noGrp="1"/>
          </p:cNvSpPr>
          <p:nvPr>
            <p:ph sz="quarter" idx="1"/>
          </p:nvPr>
        </p:nvSpPr>
        <p:spPr/>
        <p:txBody>
          <a:bodyPr/>
          <a:lstStyle/>
          <a:p>
            <a:r>
              <a:rPr lang="en-US" dirty="0"/>
              <a:t>Scenario:</a:t>
            </a:r>
          </a:p>
          <a:p>
            <a:pPr lvl="1"/>
            <a:r>
              <a:rPr lang="en-US" dirty="0"/>
              <a:t>Suitable for scenarios where nodes are the different type and node size will change</a:t>
            </a:r>
          </a:p>
          <a:p>
            <a:endParaRPr lang="en-US" dirty="0"/>
          </a:p>
          <a:p>
            <a:r>
              <a:rPr lang="en-US" dirty="0"/>
              <a:t>Example:</a:t>
            </a:r>
          </a:p>
          <a:p>
            <a:pPr lvl="1"/>
            <a:r>
              <a:rPr lang="en-US" dirty="0"/>
              <a:t>Memcached</a:t>
            </a:r>
          </a:p>
        </p:txBody>
      </p:sp>
      <p:pic>
        <p:nvPicPr>
          <p:cNvPr id="7" name="Picture 6">
            <a:extLst>
              <a:ext uri="{FF2B5EF4-FFF2-40B4-BE49-F238E27FC236}">
                <a16:creationId xmlns:a16="http://schemas.microsoft.com/office/drawing/2014/main" id="{8A367915-3E52-EF44-AB4B-5C3EA0D61F1A}"/>
              </a:ext>
            </a:extLst>
          </p:cNvPr>
          <p:cNvPicPr>
            <a:picLocks noChangeAspect="1"/>
          </p:cNvPicPr>
          <p:nvPr/>
        </p:nvPicPr>
        <p:blipFill>
          <a:blip r:embed="rId2"/>
          <a:stretch>
            <a:fillRect/>
          </a:stretch>
        </p:blipFill>
        <p:spPr>
          <a:xfrm>
            <a:off x="4800600" y="4114800"/>
            <a:ext cx="2762250" cy="1597219"/>
          </a:xfrm>
          <a:prstGeom prst="rect">
            <a:avLst/>
          </a:prstGeom>
        </p:spPr>
      </p:pic>
    </p:spTree>
    <p:extLst>
      <p:ext uri="{BB962C8B-B14F-4D97-AF65-F5344CB8AC3E}">
        <p14:creationId xmlns:p14="http://schemas.microsoft.com/office/powerpoint/2010/main" val="28256707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80417-6BE8-0749-ADAE-C7370D06E062}"/>
              </a:ext>
            </a:extLst>
          </p:cNvPr>
          <p:cNvSpPr>
            <a:spLocks noGrp="1"/>
          </p:cNvSpPr>
          <p:nvPr>
            <p:ph type="title"/>
          </p:nvPr>
        </p:nvSpPr>
        <p:spPr/>
        <p:txBody>
          <a:bodyPr/>
          <a:lstStyle/>
          <a:p>
            <a:r>
              <a:rPr lang="en-US" dirty="0"/>
              <a:t>Comparison</a:t>
            </a:r>
          </a:p>
        </p:txBody>
      </p:sp>
      <p:sp>
        <p:nvSpPr>
          <p:cNvPr id="3" name="Date Placeholder 2">
            <a:extLst>
              <a:ext uri="{FF2B5EF4-FFF2-40B4-BE49-F238E27FC236}">
                <a16:creationId xmlns:a16="http://schemas.microsoft.com/office/drawing/2014/main" id="{B8C57EC5-A4AC-7843-825C-81DB74A58B8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79FAEC6E-6218-D148-A02E-6F0E3F418734}"/>
              </a:ext>
            </a:extLst>
          </p:cNvPr>
          <p:cNvSpPr>
            <a:spLocks noGrp="1"/>
          </p:cNvSpPr>
          <p:nvPr>
            <p:ph type="sldNum" sz="quarter" idx="12"/>
          </p:nvPr>
        </p:nvSpPr>
        <p:spPr/>
        <p:txBody>
          <a:bodyPr/>
          <a:lstStyle/>
          <a:p>
            <a:r>
              <a:rPr lang="en-US" dirty="0"/>
              <a:t>CS 4504</a:t>
            </a:r>
          </a:p>
        </p:txBody>
      </p:sp>
      <p:graphicFrame>
        <p:nvGraphicFramePr>
          <p:cNvPr id="6" name="Content Placeholder 5">
            <a:extLst>
              <a:ext uri="{FF2B5EF4-FFF2-40B4-BE49-F238E27FC236}">
                <a16:creationId xmlns:a16="http://schemas.microsoft.com/office/drawing/2014/main" id="{1A205D86-B9B1-4040-8654-CA3103D8D800}"/>
              </a:ext>
            </a:extLst>
          </p:cNvPr>
          <p:cNvGraphicFramePr>
            <a:graphicFrameLocks noGrp="1"/>
          </p:cNvGraphicFramePr>
          <p:nvPr>
            <p:ph sz="quarter" idx="1"/>
            <p:extLst>
              <p:ext uri="{D42A27DB-BD31-4B8C-83A1-F6EECF244321}">
                <p14:modId xmlns:p14="http://schemas.microsoft.com/office/powerpoint/2010/main" val="3469760579"/>
              </p:ext>
            </p:extLst>
          </p:nvPr>
        </p:nvGraphicFramePr>
        <p:xfrm>
          <a:off x="450715" y="1371600"/>
          <a:ext cx="8229600" cy="4680527"/>
        </p:xfrm>
        <a:graphic>
          <a:graphicData uri="http://schemas.openxmlformats.org/drawingml/2006/table">
            <a:tbl>
              <a:tblPr firstRow="1" bandRow="1">
                <a:tableStyleId>{5C22544A-7EE6-4342-B048-85BDC9FD1C3A}</a:tableStyleId>
              </a:tblPr>
              <a:tblGrid>
                <a:gridCol w="1645920">
                  <a:extLst>
                    <a:ext uri="{9D8B030D-6E8A-4147-A177-3AD203B41FA5}">
                      <a16:colId xmlns:a16="http://schemas.microsoft.com/office/drawing/2014/main" val="3376470984"/>
                    </a:ext>
                  </a:extLst>
                </a:gridCol>
                <a:gridCol w="1645920">
                  <a:extLst>
                    <a:ext uri="{9D8B030D-6E8A-4147-A177-3AD203B41FA5}">
                      <a16:colId xmlns:a16="http://schemas.microsoft.com/office/drawing/2014/main" val="1901619290"/>
                    </a:ext>
                  </a:extLst>
                </a:gridCol>
                <a:gridCol w="1645920">
                  <a:extLst>
                    <a:ext uri="{9D8B030D-6E8A-4147-A177-3AD203B41FA5}">
                      <a16:colId xmlns:a16="http://schemas.microsoft.com/office/drawing/2014/main" val="1155125902"/>
                    </a:ext>
                  </a:extLst>
                </a:gridCol>
                <a:gridCol w="1645920">
                  <a:extLst>
                    <a:ext uri="{9D8B030D-6E8A-4147-A177-3AD203B41FA5}">
                      <a16:colId xmlns:a16="http://schemas.microsoft.com/office/drawing/2014/main" val="8698751"/>
                    </a:ext>
                  </a:extLst>
                </a:gridCol>
                <a:gridCol w="1645920">
                  <a:extLst>
                    <a:ext uri="{9D8B030D-6E8A-4147-A177-3AD203B41FA5}">
                      <a16:colId xmlns:a16="http://schemas.microsoft.com/office/drawing/2014/main" val="1489275587"/>
                    </a:ext>
                  </a:extLst>
                </a:gridCol>
              </a:tblGrid>
              <a:tr h="870527">
                <a:tc>
                  <a:txBody>
                    <a:bodyPr/>
                    <a:lstStyle/>
                    <a:p>
                      <a:pPr algn="ctr"/>
                      <a:endParaRPr lang="en-US" dirty="0"/>
                    </a:p>
                  </a:txBody>
                  <a:tcPr anchor="ctr"/>
                </a:tc>
                <a:tc>
                  <a:txBody>
                    <a:bodyPr/>
                    <a:lstStyle/>
                    <a:p>
                      <a:pPr algn="ctr"/>
                      <a:r>
                        <a:rPr lang="en-US" dirty="0"/>
                        <a:t>data uniformity </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data stability</a:t>
                      </a:r>
                    </a:p>
                    <a:p>
                      <a:pPr algn="ct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node heterogeneity</a:t>
                      </a:r>
                    </a:p>
                    <a:p>
                      <a:pPr algn="ctr"/>
                      <a:endParaRPr lang="en-US" dirty="0"/>
                    </a:p>
                  </a:txBody>
                  <a:tcPr anchor="ctr"/>
                </a:tc>
                <a:tc>
                  <a:txBody>
                    <a:bodyPr/>
                    <a:lstStyle/>
                    <a:p>
                      <a:pPr algn="ctr"/>
                      <a:r>
                        <a:rPr lang="en-US" dirty="0"/>
                        <a:t>Application</a:t>
                      </a:r>
                    </a:p>
                  </a:txBody>
                  <a:tcPr anchor="ctr"/>
                </a:tc>
                <a:extLst>
                  <a:ext uri="{0D108BD9-81ED-4DB2-BD59-A6C34878D82A}">
                    <a16:rowId xmlns:a16="http://schemas.microsoft.com/office/drawing/2014/main" val="2628289829"/>
                  </a:ext>
                </a:extLst>
              </a:tr>
              <a:tr h="870527">
                <a:tc>
                  <a:txBody>
                    <a:bodyPr/>
                    <a:lstStyle/>
                    <a:p>
                      <a:pPr algn="ctr"/>
                      <a:r>
                        <a:rPr lang="en-US" dirty="0"/>
                        <a:t>Hashing</a:t>
                      </a:r>
                    </a:p>
                  </a:txBody>
                  <a:tcPr anchor="ctr"/>
                </a:tc>
                <a:tc>
                  <a:txBody>
                    <a:bodyPr/>
                    <a:lstStyle/>
                    <a:p>
                      <a:pPr algn="ctr"/>
                      <a:r>
                        <a:rPr lang="en-US" sz="1600" dirty="0"/>
                        <a:t>Even distributed</a:t>
                      </a:r>
                    </a:p>
                  </a:txBody>
                  <a:tcPr anchor="ctr"/>
                </a:tc>
                <a:tc>
                  <a:txBody>
                    <a:bodyPr/>
                    <a:lstStyle/>
                    <a:p>
                      <a:pPr algn="ctr"/>
                      <a:r>
                        <a:rPr lang="en-US" sz="1600" dirty="0"/>
                        <a:t>Not stable</a:t>
                      </a:r>
                    </a:p>
                  </a:txBody>
                  <a:tcPr anchor="ctr"/>
                </a:tc>
                <a:tc>
                  <a:txBody>
                    <a:bodyPr/>
                    <a:lstStyle/>
                    <a:p>
                      <a:pPr algn="ctr"/>
                      <a:r>
                        <a:rPr lang="en-US" sz="1600" dirty="0"/>
                        <a:t>Same type</a:t>
                      </a:r>
                    </a:p>
                  </a:txBody>
                  <a:tcPr anchor="ctr"/>
                </a:tc>
                <a:tc>
                  <a:txBody>
                    <a:bodyPr/>
                    <a:lstStyle/>
                    <a:p>
                      <a:pPr algn="ctr"/>
                      <a:r>
                        <a:rPr lang="en-US" sz="1600" dirty="0"/>
                        <a:t>Redis cluster</a:t>
                      </a:r>
                    </a:p>
                  </a:txBody>
                  <a:tcPr anchor="ctr"/>
                </a:tc>
                <a:extLst>
                  <a:ext uri="{0D108BD9-81ED-4DB2-BD59-A6C34878D82A}">
                    <a16:rowId xmlns:a16="http://schemas.microsoft.com/office/drawing/2014/main" val="3606233110"/>
                  </a:ext>
                </a:extLst>
              </a:tr>
              <a:tr h="937491">
                <a:tc>
                  <a:txBody>
                    <a:bodyPr/>
                    <a:lstStyle/>
                    <a:p>
                      <a:pPr algn="ctr"/>
                      <a:r>
                        <a:rPr lang="en-US" dirty="0"/>
                        <a:t>Consistent hashing</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Even distributed, but some nodes might have heavy load</a:t>
                      </a:r>
                    </a:p>
                  </a:txBody>
                  <a:tcPr anchor="ctr"/>
                </a:tc>
                <a:tc>
                  <a:txBody>
                    <a:bodyPr/>
                    <a:lstStyle/>
                    <a:p>
                      <a:pPr algn="ctr"/>
                      <a:r>
                        <a:rPr lang="en-US" sz="1600" dirty="0"/>
                        <a:t>Stable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t>Same type</a:t>
                      </a:r>
                      <a:endParaRPr lang="en-US" sz="1600" dirty="0"/>
                    </a:p>
                  </a:txBody>
                  <a:tcPr anchor="ctr"/>
                </a:tc>
                <a:tc>
                  <a:txBody>
                    <a:bodyPr/>
                    <a:lstStyle/>
                    <a:p>
                      <a:pPr algn="ctr"/>
                      <a:r>
                        <a:rPr lang="en-US" sz="1600" dirty="0"/>
                        <a:t>Cassandra cluster</a:t>
                      </a:r>
                    </a:p>
                  </a:txBody>
                  <a:tcPr anchor="ctr"/>
                </a:tc>
                <a:extLst>
                  <a:ext uri="{0D108BD9-81ED-4DB2-BD59-A6C34878D82A}">
                    <a16:rowId xmlns:a16="http://schemas.microsoft.com/office/drawing/2014/main" val="1788917217"/>
                  </a:ext>
                </a:extLst>
              </a:tr>
              <a:tr h="870527">
                <a:tc>
                  <a:txBody>
                    <a:bodyPr/>
                    <a:lstStyle/>
                    <a:p>
                      <a:pPr algn="ctr"/>
                      <a:r>
                        <a:rPr lang="en-US" dirty="0"/>
                        <a:t>Consistent Hashing with Bounded Loads</a:t>
                      </a:r>
                    </a:p>
                  </a:txBody>
                  <a:tcPr anchor="ctr"/>
                </a:tc>
                <a:tc>
                  <a:txBody>
                    <a:bodyPr/>
                    <a:lstStyle/>
                    <a:p>
                      <a:pPr algn="ctr"/>
                      <a:r>
                        <a:rPr lang="en-US" sz="1600" dirty="0"/>
                        <a:t>Even distributed with load limits</a:t>
                      </a:r>
                    </a:p>
                  </a:txBody>
                  <a:tcPr anchor="ctr"/>
                </a:tc>
                <a:tc>
                  <a:txBody>
                    <a:bodyPr/>
                    <a:lstStyle/>
                    <a:p>
                      <a:pPr algn="ctr"/>
                      <a:r>
                        <a:rPr lang="en-US" sz="1600" dirty="0"/>
                        <a:t>Stable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Same type</a:t>
                      </a:r>
                    </a:p>
                  </a:txBody>
                  <a:tcPr anchor="ctr"/>
                </a:tc>
                <a:tc>
                  <a:txBody>
                    <a:bodyPr/>
                    <a:lstStyle/>
                    <a:p>
                      <a:pPr algn="ctr"/>
                      <a:r>
                        <a:rPr lang="en-US" sz="1600" dirty="0"/>
                        <a:t>Google cloud</a:t>
                      </a:r>
                    </a:p>
                  </a:txBody>
                  <a:tcPr anchor="ctr"/>
                </a:tc>
                <a:extLst>
                  <a:ext uri="{0D108BD9-81ED-4DB2-BD59-A6C34878D82A}">
                    <a16:rowId xmlns:a16="http://schemas.microsoft.com/office/drawing/2014/main" val="463444749"/>
                  </a:ext>
                </a:extLst>
              </a:tr>
              <a:tr h="870527">
                <a:tc>
                  <a:txBody>
                    <a:bodyPr/>
                    <a:lstStyle/>
                    <a:p>
                      <a:pPr algn="ctr"/>
                      <a:r>
                        <a:rPr lang="en-US" dirty="0"/>
                        <a:t>Consistent hashing with virtual nodes</a:t>
                      </a:r>
                    </a:p>
                  </a:txBody>
                  <a:tcPr anchor="ctr"/>
                </a:tc>
                <a:tc>
                  <a:txBody>
                    <a:bodyPr/>
                    <a:lstStyle/>
                    <a:p>
                      <a:pPr algn="ctr"/>
                      <a:r>
                        <a:rPr lang="en-US" sz="1600" dirty="0"/>
                        <a:t>Even distributed</a:t>
                      </a:r>
                    </a:p>
                  </a:txBody>
                  <a:tcPr anchor="ctr"/>
                </a:tc>
                <a:tc>
                  <a:txBody>
                    <a:bodyPr/>
                    <a:lstStyle/>
                    <a:p>
                      <a:pPr algn="ctr"/>
                      <a:r>
                        <a:rPr lang="en-US" sz="1600" dirty="0"/>
                        <a:t>Stable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Different type</a:t>
                      </a:r>
                    </a:p>
                  </a:txBody>
                  <a:tcPr anchor="ctr"/>
                </a:tc>
                <a:tc>
                  <a:txBody>
                    <a:bodyPr/>
                    <a:lstStyle/>
                    <a:p>
                      <a:pPr algn="ctr"/>
                      <a:r>
                        <a:rPr lang="en-US" sz="1600" dirty="0"/>
                        <a:t>Memcached cluster</a:t>
                      </a:r>
                    </a:p>
                  </a:txBody>
                  <a:tcPr anchor="ctr"/>
                </a:tc>
                <a:extLst>
                  <a:ext uri="{0D108BD9-81ED-4DB2-BD59-A6C34878D82A}">
                    <a16:rowId xmlns:a16="http://schemas.microsoft.com/office/drawing/2014/main" val="3336748739"/>
                  </a:ext>
                </a:extLst>
              </a:tr>
            </a:tbl>
          </a:graphicData>
        </a:graphic>
      </p:graphicFrame>
    </p:spTree>
    <p:extLst>
      <p:ext uri="{BB962C8B-B14F-4D97-AF65-F5344CB8AC3E}">
        <p14:creationId xmlns:p14="http://schemas.microsoft.com/office/powerpoint/2010/main" val="2210100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169E6-E8DA-FD43-B387-A44DF9456223}"/>
              </a:ext>
            </a:extLst>
          </p:cNvPr>
          <p:cNvSpPr>
            <a:spLocks noGrp="1"/>
          </p:cNvSpPr>
          <p:nvPr>
            <p:ph type="title"/>
          </p:nvPr>
        </p:nvSpPr>
        <p:spPr/>
        <p:txBody>
          <a:bodyPr/>
          <a:lstStyle/>
          <a:p>
            <a:r>
              <a:rPr lang="en-US" dirty="0"/>
              <a:t>Distributed Storage in Daily Life</a:t>
            </a:r>
          </a:p>
        </p:txBody>
      </p:sp>
      <p:sp>
        <p:nvSpPr>
          <p:cNvPr id="3" name="Date Placeholder 2">
            <a:extLst>
              <a:ext uri="{FF2B5EF4-FFF2-40B4-BE49-F238E27FC236}">
                <a16:creationId xmlns:a16="http://schemas.microsoft.com/office/drawing/2014/main" id="{107DBFCE-B7DE-0946-9200-18724C8CCCC4}"/>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B893412-2335-064D-92F7-03380AE3BC0C}"/>
              </a:ext>
            </a:extLst>
          </p:cNvPr>
          <p:cNvSpPr>
            <a:spLocks noGrp="1"/>
          </p:cNvSpPr>
          <p:nvPr>
            <p:ph type="sldNum" sz="quarter" idx="12"/>
          </p:nvPr>
        </p:nvSpPr>
        <p:spPr/>
        <p:txBody>
          <a:bodyPr/>
          <a:lstStyle/>
          <a:p>
            <a:r>
              <a:rPr lang="en-US" dirty="0"/>
              <a:t>CS 4504</a:t>
            </a:r>
          </a:p>
        </p:txBody>
      </p:sp>
      <p:pic>
        <p:nvPicPr>
          <p:cNvPr id="6" name="Picture 5">
            <a:extLst>
              <a:ext uri="{FF2B5EF4-FFF2-40B4-BE49-F238E27FC236}">
                <a16:creationId xmlns:a16="http://schemas.microsoft.com/office/drawing/2014/main" id="{405A0D90-0AB1-BF47-8204-F68C3DF0DE44}"/>
              </a:ext>
            </a:extLst>
          </p:cNvPr>
          <p:cNvPicPr>
            <a:picLocks noChangeAspect="1"/>
          </p:cNvPicPr>
          <p:nvPr/>
        </p:nvPicPr>
        <p:blipFill>
          <a:blip r:embed="rId2"/>
          <a:stretch>
            <a:fillRect/>
          </a:stretch>
        </p:blipFill>
        <p:spPr>
          <a:xfrm>
            <a:off x="838200" y="1235710"/>
            <a:ext cx="7315200" cy="5486400"/>
          </a:xfrm>
          <a:prstGeom prst="rect">
            <a:avLst/>
          </a:prstGeom>
        </p:spPr>
      </p:pic>
    </p:spTree>
    <p:extLst>
      <p:ext uri="{BB962C8B-B14F-4D97-AF65-F5344CB8AC3E}">
        <p14:creationId xmlns:p14="http://schemas.microsoft.com/office/powerpoint/2010/main" val="3427669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169E6-E8DA-FD43-B387-A44DF9456223}"/>
              </a:ext>
            </a:extLst>
          </p:cNvPr>
          <p:cNvSpPr>
            <a:spLocks noGrp="1"/>
          </p:cNvSpPr>
          <p:nvPr>
            <p:ph type="title"/>
          </p:nvPr>
        </p:nvSpPr>
        <p:spPr/>
        <p:txBody>
          <a:bodyPr/>
          <a:lstStyle/>
          <a:p>
            <a:r>
              <a:rPr lang="en-US" dirty="0"/>
              <a:t>Distributed Storage in Daily Life</a:t>
            </a:r>
          </a:p>
        </p:txBody>
      </p:sp>
      <p:sp>
        <p:nvSpPr>
          <p:cNvPr id="3" name="Date Placeholder 2">
            <a:extLst>
              <a:ext uri="{FF2B5EF4-FFF2-40B4-BE49-F238E27FC236}">
                <a16:creationId xmlns:a16="http://schemas.microsoft.com/office/drawing/2014/main" id="{107DBFCE-B7DE-0946-9200-18724C8CCCC4}"/>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B893412-2335-064D-92F7-03380AE3BC0C}"/>
              </a:ext>
            </a:extLst>
          </p:cNvPr>
          <p:cNvSpPr>
            <a:spLocks noGrp="1"/>
          </p:cNvSpPr>
          <p:nvPr>
            <p:ph type="sldNum" sz="quarter" idx="12"/>
          </p:nvPr>
        </p:nvSpPr>
        <p:spPr/>
        <p:txBody>
          <a:bodyPr/>
          <a:lstStyle/>
          <a:p>
            <a:r>
              <a:rPr lang="en-US" dirty="0"/>
              <a:t>CS 4504</a:t>
            </a:r>
          </a:p>
        </p:txBody>
      </p:sp>
      <p:sp>
        <p:nvSpPr>
          <p:cNvPr id="7" name="Content Placeholder 4">
            <a:extLst>
              <a:ext uri="{FF2B5EF4-FFF2-40B4-BE49-F238E27FC236}">
                <a16:creationId xmlns:a16="http://schemas.microsoft.com/office/drawing/2014/main" id="{4DB140A5-0FD8-2249-B176-AA55C8F50890}"/>
              </a:ext>
            </a:extLst>
          </p:cNvPr>
          <p:cNvSpPr>
            <a:spLocks noGrp="1"/>
          </p:cNvSpPr>
          <p:nvPr>
            <p:ph sz="quarter" idx="1"/>
          </p:nvPr>
        </p:nvSpPr>
        <p:spPr>
          <a:xfrm>
            <a:off x="457200" y="1219200"/>
            <a:ext cx="8229600" cy="4937760"/>
          </a:xfrm>
        </p:spPr>
        <p:txBody>
          <a:bodyPr>
            <a:normAutofit fontScale="92500" lnSpcReduction="10000"/>
          </a:bodyPr>
          <a:lstStyle/>
          <a:p>
            <a:r>
              <a:rPr lang="en-US" dirty="0"/>
              <a:t>Customer </a:t>
            </a:r>
          </a:p>
          <a:p>
            <a:pPr marL="0" indent="0">
              <a:buNone/>
            </a:pPr>
            <a:r>
              <a:rPr lang="en-US" dirty="0">
                <a:sym typeface="Wingdings" pitchFamily="2" charset="2"/>
              </a:rPr>
              <a:t>--&gt; Product tags/boards </a:t>
            </a:r>
          </a:p>
          <a:p>
            <a:pPr marL="0" indent="0">
              <a:buNone/>
            </a:pPr>
            <a:r>
              <a:rPr lang="en-US" dirty="0">
                <a:sym typeface="Wingdings" pitchFamily="2" charset="2"/>
              </a:rPr>
              <a:t>--&gt; Product Shelf</a:t>
            </a:r>
            <a:endParaRPr lang="en-US" dirty="0"/>
          </a:p>
          <a:p>
            <a:endParaRPr lang="en-US" dirty="0"/>
          </a:p>
          <a:p>
            <a:endParaRPr lang="en-US" dirty="0"/>
          </a:p>
          <a:p>
            <a:r>
              <a:rPr lang="en-US" dirty="0"/>
              <a:t>Application </a:t>
            </a:r>
          </a:p>
          <a:p>
            <a:pPr marL="0" indent="0">
              <a:buNone/>
            </a:pPr>
            <a:r>
              <a:rPr lang="en-US" dirty="0">
                <a:sym typeface="Wingdings" pitchFamily="2" charset="2"/>
              </a:rPr>
              <a:t>--&gt; Rules, e.g., index </a:t>
            </a:r>
          </a:p>
          <a:p>
            <a:pPr marL="0" indent="0">
              <a:buNone/>
            </a:pPr>
            <a:r>
              <a:rPr lang="en-US" dirty="0">
                <a:sym typeface="Wingdings" pitchFamily="2" charset="2"/>
              </a:rPr>
              <a:t>--&gt; Data storage node</a:t>
            </a:r>
            <a:endParaRPr lang="en-US" dirty="0"/>
          </a:p>
        </p:txBody>
      </p:sp>
    </p:spTree>
    <p:extLst>
      <p:ext uri="{BB962C8B-B14F-4D97-AF65-F5344CB8AC3E}">
        <p14:creationId xmlns:p14="http://schemas.microsoft.com/office/powerpoint/2010/main" val="1417791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C7DB9-FC9D-7C4E-8FA7-05C41213263F}"/>
              </a:ext>
            </a:extLst>
          </p:cNvPr>
          <p:cNvSpPr>
            <a:spLocks noGrp="1"/>
          </p:cNvSpPr>
          <p:nvPr>
            <p:ph type="title"/>
          </p:nvPr>
        </p:nvSpPr>
        <p:spPr/>
        <p:txBody>
          <a:bodyPr/>
          <a:lstStyle/>
          <a:p>
            <a:r>
              <a:rPr lang="en-US" dirty="0"/>
              <a:t>1. Application: Read/Write Data</a:t>
            </a:r>
          </a:p>
        </p:txBody>
      </p:sp>
      <p:sp>
        <p:nvSpPr>
          <p:cNvPr id="3" name="Date Placeholder 2">
            <a:extLst>
              <a:ext uri="{FF2B5EF4-FFF2-40B4-BE49-F238E27FC236}">
                <a16:creationId xmlns:a16="http://schemas.microsoft.com/office/drawing/2014/main" id="{D02A30BF-7B09-B543-A06C-54FD74154428}"/>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879ECE24-678D-C940-9A85-BF783D7AF4E8}"/>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2D156D7A-FA2C-1748-8625-D5B72C154335}"/>
              </a:ext>
            </a:extLst>
          </p:cNvPr>
          <p:cNvSpPr>
            <a:spLocks noGrp="1"/>
          </p:cNvSpPr>
          <p:nvPr>
            <p:ph sz="quarter" idx="1"/>
          </p:nvPr>
        </p:nvSpPr>
        <p:spPr>
          <a:xfrm>
            <a:off x="457200" y="1219199"/>
            <a:ext cx="8229600" cy="2678843"/>
          </a:xfrm>
        </p:spPr>
        <p:txBody>
          <a:bodyPr>
            <a:normAutofit fontScale="92500" lnSpcReduction="10000"/>
          </a:bodyPr>
          <a:lstStyle/>
          <a:p>
            <a:r>
              <a:rPr lang="en-US" dirty="0"/>
              <a:t>Application:</a:t>
            </a:r>
          </a:p>
          <a:p>
            <a:pPr lvl="1"/>
            <a:r>
              <a:rPr lang="en-US" dirty="0"/>
              <a:t>Producer: generate original data</a:t>
            </a:r>
          </a:p>
          <a:p>
            <a:pPr lvl="1"/>
            <a:r>
              <a:rPr lang="en-US" dirty="0"/>
              <a:t>Consumer: use and update the data</a:t>
            </a:r>
          </a:p>
          <a:p>
            <a:r>
              <a:rPr lang="en-US" dirty="0"/>
              <a:t>Data:</a:t>
            </a:r>
          </a:p>
          <a:p>
            <a:pPr lvl="1"/>
            <a:r>
              <a:rPr lang="en-US" dirty="0"/>
              <a:t>Structured data, semi-structured data, unstructured data</a:t>
            </a:r>
          </a:p>
        </p:txBody>
      </p:sp>
      <p:sp>
        <p:nvSpPr>
          <p:cNvPr id="6" name="Rectangle 5">
            <a:extLst>
              <a:ext uri="{FF2B5EF4-FFF2-40B4-BE49-F238E27FC236}">
                <a16:creationId xmlns:a16="http://schemas.microsoft.com/office/drawing/2014/main" id="{0EF38F3C-1C55-6343-BE12-9D9E49C834A4}"/>
              </a:ext>
            </a:extLst>
          </p:cNvPr>
          <p:cNvSpPr/>
          <p:nvPr/>
        </p:nvSpPr>
        <p:spPr>
          <a:xfrm>
            <a:off x="637457" y="5246687"/>
            <a:ext cx="1828800" cy="7842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Applications (Producer)</a:t>
            </a:r>
          </a:p>
        </p:txBody>
      </p:sp>
      <p:sp>
        <p:nvSpPr>
          <p:cNvPr id="7" name="Rectangle 6">
            <a:extLst>
              <a:ext uri="{FF2B5EF4-FFF2-40B4-BE49-F238E27FC236}">
                <a16:creationId xmlns:a16="http://schemas.microsoft.com/office/drawing/2014/main" id="{4FE43D33-4C2B-5E41-B3D2-76A40CCE3EC6}"/>
              </a:ext>
            </a:extLst>
          </p:cNvPr>
          <p:cNvSpPr/>
          <p:nvPr/>
        </p:nvSpPr>
        <p:spPr>
          <a:xfrm>
            <a:off x="3606209" y="5237493"/>
            <a:ext cx="1828800" cy="78422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Data platform</a:t>
            </a:r>
          </a:p>
        </p:txBody>
      </p:sp>
      <p:cxnSp>
        <p:nvCxnSpPr>
          <p:cNvPr id="8" name="Straight Arrow Connector 7">
            <a:extLst>
              <a:ext uri="{FF2B5EF4-FFF2-40B4-BE49-F238E27FC236}">
                <a16:creationId xmlns:a16="http://schemas.microsoft.com/office/drawing/2014/main" id="{C6C2060F-2607-A74A-837E-18A8BC04C49C}"/>
              </a:ext>
            </a:extLst>
          </p:cNvPr>
          <p:cNvCxnSpPr>
            <a:cxnSpLocks/>
            <a:stCxn id="6" idx="3"/>
            <a:endCxn id="7" idx="1"/>
          </p:cNvCxnSpPr>
          <p:nvPr/>
        </p:nvCxnSpPr>
        <p:spPr>
          <a:xfrm flipV="1">
            <a:off x="2466257" y="5629606"/>
            <a:ext cx="1139952" cy="919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2EA35ED-8209-2C48-A776-0BAEF68C7A8E}"/>
              </a:ext>
            </a:extLst>
          </p:cNvPr>
          <p:cNvSpPr/>
          <p:nvPr/>
        </p:nvSpPr>
        <p:spPr>
          <a:xfrm>
            <a:off x="6574961" y="5246687"/>
            <a:ext cx="1828800" cy="7842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Applications (Consumer)</a:t>
            </a:r>
          </a:p>
        </p:txBody>
      </p:sp>
      <p:cxnSp>
        <p:nvCxnSpPr>
          <p:cNvPr id="15" name="Straight Arrow Connector 14">
            <a:extLst>
              <a:ext uri="{FF2B5EF4-FFF2-40B4-BE49-F238E27FC236}">
                <a16:creationId xmlns:a16="http://schemas.microsoft.com/office/drawing/2014/main" id="{809B8F08-C874-494D-A574-4A3A858E48D3}"/>
              </a:ext>
            </a:extLst>
          </p:cNvPr>
          <p:cNvCxnSpPr>
            <a:cxnSpLocks/>
            <a:stCxn id="9" idx="1"/>
          </p:cNvCxnSpPr>
          <p:nvPr/>
        </p:nvCxnSpPr>
        <p:spPr>
          <a:xfrm flipH="1">
            <a:off x="5431961" y="5638800"/>
            <a:ext cx="1143000" cy="1773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1274B20A-F838-9749-AECE-467AAF19FBEC}"/>
              </a:ext>
            </a:extLst>
          </p:cNvPr>
          <p:cNvSpPr txBox="1"/>
          <p:nvPr/>
        </p:nvSpPr>
        <p:spPr>
          <a:xfrm>
            <a:off x="2489294" y="4209885"/>
            <a:ext cx="1376115" cy="923330"/>
          </a:xfrm>
          <a:prstGeom prst="rect">
            <a:avLst/>
          </a:prstGeom>
          <a:noFill/>
        </p:spPr>
        <p:txBody>
          <a:bodyPr wrap="square" rtlCol="0">
            <a:spAutoFit/>
          </a:bodyPr>
          <a:lstStyle/>
          <a:p>
            <a:r>
              <a:rPr lang="en-US" dirty="0"/>
              <a:t>e.g., seller release new products</a:t>
            </a:r>
          </a:p>
        </p:txBody>
      </p:sp>
      <p:sp>
        <p:nvSpPr>
          <p:cNvPr id="19" name="TextBox 18">
            <a:extLst>
              <a:ext uri="{FF2B5EF4-FFF2-40B4-BE49-F238E27FC236}">
                <a16:creationId xmlns:a16="http://schemas.microsoft.com/office/drawing/2014/main" id="{D19E89A4-512F-C343-916D-835F84F8FDC3}"/>
              </a:ext>
            </a:extLst>
          </p:cNvPr>
          <p:cNvSpPr txBox="1"/>
          <p:nvPr/>
        </p:nvSpPr>
        <p:spPr>
          <a:xfrm>
            <a:off x="5398291" y="4209885"/>
            <a:ext cx="2017918" cy="923330"/>
          </a:xfrm>
          <a:prstGeom prst="rect">
            <a:avLst/>
          </a:prstGeom>
          <a:noFill/>
        </p:spPr>
        <p:txBody>
          <a:bodyPr wrap="square" rtlCol="0">
            <a:spAutoFit/>
          </a:bodyPr>
          <a:lstStyle/>
          <a:p>
            <a:r>
              <a:rPr lang="en-US" dirty="0"/>
              <a:t>e.g., consumer buy new products, comments, …</a:t>
            </a:r>
          </a:p>
        </p:txBody>
      </p:sp>
    </p:spTree>
    <p:extLst>
      <p:ext uri="{BB962C8B-B14F-4D97-AF65-F5344CB8AC3E}">
        <p14:creationId xmlns:p14="http://schemas.microsoft.com/office/powerpoint/2010/main" val="1222742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F51A-EE22-FA4E-A9C7-C50B9F53DB1C}"/>
              </a:ext>
            </a:extLst>
          </p:cNvPr>
          <p:cNvSpPr>
            <a:spLocks noGrp="1"/>
          </p:cNvSpPr>
          <p:nvPr>
            <p:ph type="title"/>
          </p:nvPr>
        </p:nvSpPr>
        <p:spPr/>
        <p:txBody>
          <a:bodyPr/>
          <a:lstStyle/>
          <a:p>
            <a:r>
              <a:rPr lang="en-US" dirty="0"/>
              <a:t>1. Application: Read/Write Data</a:t>
            </a:r>
          </a:p>
        </p:txBody>
      </p:sp>
      <p:sp>
        <p:nvSpPr>
          <p:cNvPr id="3" name="Date Placeholder 2">
            <a:extLst>
              <a:ext uri="{FF2B5EF4-FFF2-40B4-BE49-F238E27FC236}">
                <a16:creationId xmlns:a16="http://schemas.microsoft.com/office/drawing/2014/main" id="{9BEC7F55-CEE0-7242-BA3D-8DA21D609E47}"/>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09FFA649-A892-264E-9D32-8A177ADBA806}"/>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27495F62-1E9F-9941-904B-4CB64A4D4FE4}"/>
              </a:ext>
            </a:extLst>
          </p:cNvPr>
          <p:cNvSpPr>
            <a:spLocks noGrp="1"/>
          </p:cNvSpPr>
          <p:nvPr>
            <p:ph sz="quarter" idx="1"/>
          </p:nvPr>
        </p:nvSpPr>
        <p:spPr>
          <a:xfrm>
            <a:off x="457200" y="1219200"/>
            <a:ext cx="8229600" cy="2209800"/>
          </a:xfrm>
        </p:spPr>
        <p:txBody>
          <a:bodyPr>
            <a:normAutofit fontScale="92500" lnSpcReduction="10000"/>
          </a:bodyPr>
          <a:lstStyle/>
          <a:p>
            <a:r>
              <a:rPr lang="en-US" b="1" dirty="0"/>
              <a:t>Structured data</a:t>
            </a:r>
            <a:r>
              <a:rPr lang="en-US" dirty="0"/>
              <a:t> refers to any data that resides in a fixed field within a record or file. This includes data contained in relational databases and spreadsheets.</a:t>
            </a:r>
          </a:p>
        </p:txBody>
      </p:sp>
      <p:pic>
        <p:nvPicPr>
          <p:cNvPr id="6" name="Picture 5">
            <a:extLst>
              <a:ext uri="{FF2B5EF4-FFF2-40B4-BE49-F238E27FC236}">
                <a16:creationId xmlns:a16="http://schemas.microsoft.com/office/drawing/2014/main" id="{6730A824-F45A-DB49-A078-4814ABDA873A}"/>
              </a:ext>
            </a:extLst>
          </p:cNvPr>
          <p:cNvPicPr>
            <a:picLocks noChangeAspect="1"/>
          </p:cNvPicPr>
          <p:nvPr/>
        </p:nvPicPr>
        <p:blipFill>
          <a:blip r:embed="rId2"/>
          <a:stretch>
            <a:fillRect/>
          </a:stretch>
        </p:blipFill>
        <p:spPr>
          <a:xfrm>
            <a:off x="2381250" y="4114800"/>
            <a:ext cx="4381500" cy="1930546"/>
          </a:xfrm>
          <a:prstGeom prst="rect">
            <a:avLst/>
          </a:prstGeom>
        </p:spPr>
      </p:pic>
    </p:spTree>
    <p:extLst>
      <p:ext uri="{BB962C8B-B14F-4D97-AF65-F5344CB8AC3E}">
        <p14:creationId xmlns:p14="http://schemas.microsoft.com/office/powerpoint/2010/main" val="1269072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D9107-BA48-2147-BFED-779E42E528C5}"/>
              </a:ext>
            </a:extLst>
          </p:cNvPr>
          <p:cNvSpPr>
            <a:spLocks noGrp="1"/>
          </p:cNvSpPr>
          <p:nvPr>
            <p:ph type="title"/>
          </p:nvPr>
        </p:nvSpPr>
        <p:spPr/>
        <p:txBody>
          <a:bodyPr/>
          <a:lstStyle/>
          <a:p>
            <a:r>
              <a:rPr lang="en-US" dirty="0"/>
              <a:t>1. Application: Read/Write Data</a:t>
            </a:r>
          </a:p>
        </p:txBody>
      </p:sp>
      <p:sp>
        <p:nvSpPr>
          <p:cNvPr id="3" name="Date Placeholder 2">
            <a:extLst>
              <a:ext uri="{FF2B5EF4-FFF2-40B4-BE49-F238E27FC236}">
                <a16:creationId xmlns:a16="http://schemas.microsoft.com/office/drawing/2014/main" id="{8A2E907A-61E9-8B4B-93AA-BC449E89ADA6}"/>
              </a:ext>
            </a:extLst>
          </p:cNvPr>
          <p:cNvSpPr>
            <a:spLocks noGrp="1"/>
          </p:cNvSpPr>
          <p:nvPr>
            <p:ph type="dt" sz="half" idx="10"/>
          </p:nvPr>
        </p:nvSpPr>
        <p:spPr/>
        <p:txBody>
          <a:bodyPr/>
          <a:lstStyle/>
          <a:p>
            <a:r>
              <a:rPr lang="en-US"/>
              <a:t>Parallel and Distributed Computation</a:t>
            </a:r>
            <a:endParaRPr lang="en-US" dirty="0"/>
          </a:p>
        </p:txBody>
      </p:sp>
      <p:sp>
        <p:nvSpPr>
          <p:cNvPr id="4" name="Slide Number Placeholder 3">
            <a:extLst>
              <a:ext uri="{FF2B5EF4-FFF2-40B4-BE49-F238E27FC236}">
                <a16:creationId xmlns:a16="http://schemas.microsoft.com/office/drawing/2014/main" id="{C9B0288E-8118-7A42-ADB5-BE65554895E7}"/>
              </a:ext>
            </a:extLst>
          </p:cNvPr>
          <p:cNvSpPr>
            <a:spLocks noGrp="1"/>
          </p:cNvSpPr>
          <p:nvPr>
            <p:ph type="sldNum" sz="quarter" idx="12"/>
          </p:nvPr>
        </p:nvSpPr>
        <p:spPr/>
        <p:txBody>
          <a:bodyPr/>
          <a:lstStyle/>
          <a:p>
            <a:r>
              <a:rPr lang="en-US" dirty="0"/>
              <a:t>CS 4504</a:t>
            </a:r>
          </a:p>
        </p:txBody>
      </p:sp>
      <p:sp>
        <p:nvSpPr>
          <p:cNvPr id="5" name="Content Placeholder 4">
            <a:extLst>
              <a:ext uri="{FF2B5EF4-FFF2-40B4-BE49-F238E27FC236}">
                <a16:creationId xmlns:a16="http://schemas.microsoft.com/office/drawing/2014/main" id="{B046CD08-3FAF-0B4F-A8DE-0ABB20A6D995}"/>
              </a:ext>
            </a:extLst>
          </p:cNvPr>
          <p:cNvSpPr>
            <a:spLocks noGrp="1"/>
          </p:cNvSpPr>
          <p:nvPr>
            <p:ph sz="quarter" idx="1"/>
          </p:nvPr>
        </p:nvSpPr>
        <p:spPr>
          <a:xfrm>
            <a:off x="457200" y="1219200"/>
            <a:ext cx="8229600" cy="2590800"/>
          </a:xfrm>
        </p:spPr>
        <p:txBody>
          <a:bodyPr>
            <a:normAutofit fontScale="77500" lnSpcReduction="20000"/>
          </a:bodyPr>
          <a:lstStyle/>
          <a:p>
            <a:r>
              <a:rPr lang="en-US" b="1" dirty="0"/>
              <a:t>Semi</a:t>
            </a:r>
            <a:r>
              <a:rPr lang="en-US" dirty="0"/>
              <a:t>-</a:t>
            </a:r>
            <a:r>
              <a:rPr lang="en-US" b="1" dirty="0"/>
              <a:t>structured data</a:t>
            </a:r>
            <a:r>
              <a:rPr lang="en-US" dirty="0"/>
              <a:t> is a form of structured data that does not obey the formal structure of data models associated with relational databases or other forms of data tables, but nonetheless contains tags or other markers to separate semantic elements and enforce hierarchies of records and fields within the data.</a:t>
            </a:r>
          </a:p>
        </p:txBody>
      </p:sp>
      <p:pic>
        <p:nvPicPr>
          <p:cNvPr id="6" name="Picture 5">
            <a:extLst>
              <a:ext uri="{FF2B5EF4-FFF2-40B4-BE49-F238E27FC236}">
                <a16:creationId xmlns:a16="http://schemas.microsoft.com/office/drawing/2014/main" id="{4023BD7B-4C17-BC4E-8B63-EBAC98B8B8A8}"/>
              </a:ext>
            </a:extLst>
          </p:cNvPr>
          <p:cNvPicPr>
            <a:picLocks noChangeAspect="1"/>
          </p:cNvPicPr>
          <p:nvPr/>
        </p:nvPicPr>
        <p:blipFill>
          <a:blip r:embed="rId2"/>
          <a:stretch>
            <a:fillRect/>
          </a:stretch>
        </p:blipFill>
        <p:spPr>
          <a:xfrm>
            <a:off x="2349500" y="4391025"/>
            <a:ext cx="4445000" cy="1384300"/>
          </a:xfrm>
          <a:prstGeom prst="rect">
            <a:avLst/>
          </a:prstGeom>
        </p:spPr>
      </p:pic>
    </p:spTree>
    <p:extLst>
      <p:ext uri="{BB962C8B-B14F-4D97-AF65-F5344CB8AC3E}">
        <p14:creationId xmlns:p14="http://schemas.microsoft.com/office/powerpoint/2010/main" val="281050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37879</TotalTime>
  <Words>2407</Words>
  <Application>Microsoft Macintosh PowerPoint</Application>
  <PresentationFormat>On-screen Show (4:3)</PresentationFormat>
  <Paragraphs>458</Paragraphs>
  <Slides>44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Cambria Math</vt:lpstr>
      <vt:lpstr>Courier New</vt:lpstr>
      <vt:lpstr>Wingdings</vt:lpstr>
      <vt:lpstr>Wingdings 3</vt:lpstr>
      <vt:lpstr>Origin</vt:lpstr>
      <vt:lpstr>CS 4504 Parallel and Distributed Computation  Distributed Storage</vt:lpstr>
      <vt:lpstr>Outline</vt:lpstr>
      <vt:lpstr>Why Distributed Storage?</vt:lpstr>
      <vt:lpstr>Distributed Storage</vt:lpstr>
      <vt:lpstr>Distributed Storage in Daily Life</vt:lpstr>
      <vt:lpstr>Distributed Storage in Daily Life</vt:lpstr>
      <vt:lpstr>1. Application: Read/Write Data</vt:lpstr>
      <vt:lpstr>1. Application: Read/Write Data</vt:lpstr>
      <vt:lpstr>1. Application: Read/Write Data</vt:lpstr>
      <vt:lpstr>1. Application: Read/Write Data</vt:lpstr>
      <vt:lpstr>2. Rules/index: get the location of data</vt:lpstr>
      <vt:lpstr>2. Rules/index: get the location of data</vt:lpstr>
      <vt:lpstr>2. Rules/index: get the location of data</vt:lpstr>
      <vt:lpstr>3. Nodes: store the data</vt:lpstr>
      <vt:lpstr>3. Nodes: store the data</vt:lpstr>
      <vt:lpstr>Data uniformity of design principle</vt:lpstr>
      <vt:lpstr>Data stability of design principle</vt:lpstr>
      <vt:lpstr>Node heterogeneity of design principle</vt:lpstr>
      <vt:lpstr>Hashing</vt:lpstr>
      <vt:lpstr>Hashing</vt:lpstr>
      <vt:lpstr>Hashing</vt:lpstr>
      <vt:lpstr>Hashing</vt:lpstr>
      <vt:lpstr>Hashing</vt:lpstr>
      <vt:lpstr>Consistent hashing</vt:lpstr>
      <vt:lpstr>Consistent hashing</vt:lpstr>
      <vt:lpstr>Consistent hashing</vt:lpstr>
      <vt:lpstr>Consistent hashing</vt:lpstr>
      <vt:lpstr>Consistent hashing</vt:lpstr>
      <vt:lpstr>Why consistent hashing has better stability? </vt:lpstr>
      <vt:lpstr>Consistent hashing</vt:lpstr>
      <vt:lpstr>Consistent hashing</vt:lpstr>
      <vt:lpstr>PowerPoint Presentation</vt:lpstr>
      <vt:lpstr>Consistent Hashing with Bounded Loads</vt:lpstr>
      <vt:lpstr>Consistent Hashing with Bounded Loads</vt:lpstr>
      <vt:lpstr>Consistent Hashing with Bounded Loads</vt:lpstr>
      <vt:lpstr>Consistent Hashing with Bounded Loads</vt:lpstr>
      <vt:lpstr>Heterogeneous Nodes </vt:lpstr>
      <vt:lpstr>Consistent hashing with virtual nodes</vt:lpstr>
      <vt:lpstr>Consistent hashing with virtual nodes</vt:lpstr>
      <vt:lpstr>Consistent hashing with virtual nodes</vt:lpstr>
      <vt:lpstr>Consistent hashing with virtual nodes</vt:lpstr>
      <vt:lpstr>Consistent hashing with virtual nodes</vt:lpstr>
      <vt:lpstr>Consistent hashing with virtual nodes</vt:lpstr>
      <vt:lpstr>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Reference-Driven Performance Anomaly Identification</dc:title>
  <dc:creator/>
  <cp:lastModifiedBy>Kun Suo</cp:lastModifiedBy>
  <cp:revision>1445</cp:revision>
  <dcterms:created xsi:type="dcterms:W3CDTF">2012-08-09T04:56:17Z</dcterms:created>
  <dcterms:modified xsi:type="dcterms:W3CDTF">2021-04-05T17:52:21Z</dcterms:modified>
</cp:coreProperties>
</file>

<file path=docProps/thumbnail.jpeg>
</file>